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</p:sldIdLst>
  <p:sldSz cx="9753600" cy="73152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0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EA912-E409-4253-9B5A-70EBDF1DCF96}" type="datetimeFigureOut">
              <a:rPr lang="it-IT" smtClean="0"/>
              <a:t>08/05/2023</a:t>
            </a:fld>
            <a:endParaRPr lang="it-IT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it-I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BED9-27AE-49BC-A042-81A53F42E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50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4BED9-27AE-49BC-A042-81A53F42ED2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3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19" y="0"/>
            <a:ext cx="9751161" cy="731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BA98949A-C803-8A95-A11E-F7A694DAC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9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izbornik&#10;&#10;Opis je automatski generiran">
            <a:extLst>
              <a:ext uri="{FF2B5EF4-FFF2-40B4-BE49-F238E27FC236}">
                <a16:creationId xmlns:a16="http://schemas.microsoft.com/office/drawing/2014/main" id="{321D5BB6-BDC5-87CD-3FF7-036DAF9B7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511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Dječja umjetnost&#10;&#10;Opis je automatski generiran">
            <a:extLst>
              <a:ext uri="{FF2B5EF4-FFF2-40B4-BE49-F238E27FC236}">
                <a16:creationId xmlns:a16="http://schemas.microsoft.com/office/drawing/2014/main" id="{38254C63-D69F-A85C-4632-9DEF79808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449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, skeč, tekst, umjetničko djelo&#10;&#10;Opis je automatski generiran">
            <a:extLst>
              <a:ext uri="{FF2B5EF4-FFF2-40B4-BE49-F238E27FC236}">
                <a16:creationId xmlns:a16="http://schemas.microsoft.com/office/drawing/2014/main" id="{B3162B5D-C1AA-77AE-3257-7DF5A755E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148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kolaž, crtić, sisavac&#10;&#10;Opis je automatski generiran">
            <a:extLst>
              <a:ext uri="{FF2B5EF4-FFF2-40B4-BE49-F238E27FC236}">
                <a16:creationId xmlns:a16="http://schemas.microsoft.com/office/drawing/2014/main" id="{BE8B78DD-50C1-1759-69E9-4502FB61B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014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Dječja umjetnost, zbirka&#10;&#10;Opis je automatski generiran">
            <a:extLst>
              <a:ext uri="{FF2B5EF4-FFF2-40B4-BE49-F238E27FC236}">
                <a16:creationId xmlns:a16="http://schemas.microsoft.com/office/drawing/2014/main" id="{F0C9DD1B-E714-4B6A-1F67-B0AFECA05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547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grafički dizajn, snimka zaslona, kolaž&#10;&#10;Opis je automatski generiran">
            <a:extLst>
              <a:ext uri="{FF2B5EF4-FFF2-40B4-BE49-F238E27FC236}">
                <a16:creationId xmlns:a16="http://schemas.microsoft.com/office/drawing/2014/main" id="{E2A96F6E-9B90-8E82-35B1-0C4BE587E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3906"/>
          <a:stretch/>
        </p:blipFill>
        <p:spPr>
          <a:xfrm>
            <a:off x="381000" y="0"/>
            <a:ext cx="8991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979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kolaž, umjetničko djelo&#10;&#10;Opis je automatski generiran">
            <a:extLst>
              <a:ext uri="{FF2B5EF4-FFF2-40B4-BE49-F238E27FC236}">
                <a16:creationId xmlns:a16="http://schemas.microsoft.com/office/drawing/2014/main" id="{96FB3C68-A8B2-C397-994D-FF6BEB93D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6482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crtež, umjetničko djelo, skeč&#10;&#10;Opis je automatski generiran">
            <a:extLst>
              <a:ext uri="{FF2B5EF4-FFF2-40B4-BE49-F238E27FC236}">
                <a16:creationId xmlns:a16="http://schemas.microsoft.com/office/drawing/2014/main" id="{E4D0F360-97D5-C31F-B0A6-00CF1B736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87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osoba, računalo&#10;&#10;Opis je automatski generiran">
            <a:extLst>
              <a:ext uri="{FF2B5EF4-FFF2-40B4-BE49-F238E27FC236}">
                <a16:creationId xmlns:a16="http://schemas.microsoft.com/office/drawing/2014/main" id="{D18D1D9D-4E4D-23D6-D764-631A615E0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626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Tiskanje, grafički dizajn, Brošura&#10;&#10;Opis je automatski generiran">
            <a:extLst>
              <a:ext uri="{FF2B5EF4-FFF2-40B4-BE49-F238E27FC236}">
                <a16:creationId xmlns:a16="http://schemas.microsoft.com/office/drawing/2014/main" id="{54672E6D-6D18-7089-726F-3D101D49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4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19" y="0"/>
            <a:ext cx="9751161" cy="731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tekst, ilustracija&#10;&#10;Opis je automatski generiran">
            <a:extLst>
              <a:ext uri="{FF2B5EF4-FFF2-40B4-BE49-F238E27FC236}">
                <a16:creationId xmlns:a16="http://schemas.microsoft.com/office/drawing/2014/main" id="{4DA0EAB3-FCFA-9E1C-926A-E10567D0C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095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grafički dizajn, snimka zaslona, crtić&#10;&#10;Opis je automatski generiran">
            <a:extLst>
              <a:ext uri="{FF2B5EF4-FFF2-40B4-BE49-F238E27FC236}">
                <a16:creationId xmlns:a16="http://schemas.microsoft.com/office/drawing/2014/main" id="{C6253984-F898-5D08-6736-D63E2B515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445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osoba, snimka zaslona, zapešće&#10;&#10;Opis je automatski generiran">
            <a:extLst>
              <a:ext uri="{FF2B5EF4-FFF2-40B4-BE49-F238E27FC236}">
                <a16:creationId xmlns:a16="http://schemas.microsoft.com/office/drawing/2014/main" id="{A6A1BFB8-0148-D66C-F330-AD07297C8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1349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soba, alat, u dvorani, dizajn&#10;&#10;Opis je automatski generiran">
            <a:extLst>
              <a:ext uri="{FF2B5EF4-FFF2-40B4-BE49-F238E27FC236}">
                <a16:creationId xmlns:a16="http://schemas.microsoft.com/office/drawing/2014/main" id="{E5556440-8F18-8B81-908F-B457D97AE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0558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torba, torba za kupnju, modni dodatak&#10;&#10;Opis je automatski generiran">
            <a:extLst>
              <a:ext uri="{FF2B5EF4-FFF2-40B4-BE49-F238E27FC236}">
                <a16:creationId xmlns:a16="http://schemas.microsoft.com/office/drawing/2014/main" id="{21DF3175-522A-96B0-91F8-8233A681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4888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ijevanje, osoba&#10;&#10;Opis je automatski generiran">
            <a:extLst>
              <a:ext uri="{FF2B5EF4-FFF2-40B4-BE49-F238E27FC236}">
                <a16:creationId xmlns:a16="http://schemas.microsoft.com/office/drawing/2014/main" id="{C381D7D6-CC22-97E7-3A4E-1EF5F27B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387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ijevanje, Sportska majica, majica s kratkim rukavima, majica&#10;&#10;Opis je automatski generiran">
            <a:extLst>
              <a:ext uri="{FF2B5EF4-FFF2-40B4-BE49-F238E27FC236}">
                <a16:creationId xmlns:a16="http://schemas.microsoft.com/office/drawing/2014/main" id="{11228663-2FB6-454D-1638-151EF08B8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055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ijevanje, Sportska majica, majica, majica s kratkim rukavima&#10;&#10;Opis je automatski generiran">
            <a:extLst>
              <a:ext uri="{FF2B5EF4-FFF2-40B4-BE49-F238E27FC236}">
                <a16:creationId xmlns:a16="http://schemas.microsoft.com/office/drawing/2014/main" id="{5FABC6D9-741B-B93B-A001-A20BFB5E4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8145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odijevanje, Sportska majica, majica&#10;&#10;Opis je automatski generiran">
            <a:extLst>
              <a:ext uri="{FF2B5EF4-FFF2-40B4-BE49-F238E27FC236}">
                <a16:creationId xmlns:a16="http://schemas.microsoft.com/office/drawing/2014/main" id="{DF0D7686-5759-16EB-370B-7FDA484E6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3949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ijevanje, Sportska majica, majica s kratkim rukavima, bijelo&#10;&#10;Opis je automatski generiran">
            <a:extLst>
              <a:ext uri="{FF2B5EF4-FFF2-40B4-BE49-F238E27FC236}">
                <a16:creationId xmlns:a16="http://schemas.microsoft.com/office/drawing/2014/main" id="{45C7A9DC-3433-8837-2F1B-3AE816C8B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894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ijevanje, tekst, Sportska majica, majica&#10;&#10;Opis je automatski generiran">
            <a:extLst>
              <a:ext uri="{FF2B5EF4-FFF2-40B4-BE49-F238E27FC236}">
                <a16:creationId xmlns:a16="http://schemas.microsoft.com/office/drawing/2014/main" id="{DB4E6A63-9844-C29C-BBBA-F4EB5208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175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&#10;&#10;Opis je automatski generiran">
            <a:extLst>
              <a:ext uri="{FF2B5EF4-FFF2-40B4-BE49-F238E27FC236}">
                <a16:creationId xmlns:a16="http://schemas.microsoft.com/office/drawing/2014/main" id="{43B3FB68-4850-92E3-7E18-3A3547A6D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356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crtež, skeč, tinta&#10;&#10;Opis je automatski generiran">
            <a:extLst>
              <a:ext uri="{FF2B5EF4-FFF2-40B4-BE49-F238E27FC236}">
                <a16:creationId xmlns:a16="http://schemas.microsoft.com/office/drawing/2014/main" id="{A5B5311C-101F-D3E6-4D8D-0C83150F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466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namještaj, stolica, odijevanje&#10;&#10;Opis je automatski generiran">
            <a:extLst>
              <a:ext uri="{FF2B5EF4-FFF2-40B4-BE49-F238E27FC236}">
                <a16:creationId xmlns:a16="http://schemas.microsoft.com/office/drawing/2014/main" id="{F8B9A0E0-F3E6-00C4-38FF-78BACE184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313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web-mjesto, Oglašavanje na internetu&#10;&#10;Opis je automatski generiran">
            <a:extLst>
              <a:ext uri="{FF2B5EF4-FFF2-40B4-BE49-F238E27FC236}">
                <a16:creationId xmlns:a16="http://schemas.microsoft.com/office/drawing/2014/main" id="{0007B9E3-76C0-D5B7-F102-15D187448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92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&#10;&#10;Opis je automatski generiran">
            <a:extLst>
              <a:ext uri="{FF2B5EF4-FFF2-40B4-BE49-F238E27FC236}">
                <a16:creationId xmlns:a16="http://schemas.microsoft.com/office/drawing/2014/main" id="{C38F480A-C31B-B1A2-8371-2D8EC2674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534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Brošura, Letak, snimka zaslona&#10;&#10;Opis je automatski generiran">
            <a:extLst>
              <a:ext uri="{FF2B5EF4-FFF2-40B4-BE49-F238E27FC236}">
                <a16:creationId xmlns:a16="http://schemas.microsoft.com/office/drawing/2014/main" id="{BB80FF00-C55C-E39C-29DC-DF220BEB1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899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Brošura, snimka zaslona, novine&#10;&#10;Opis je automatski generiran">
            <a:extLst>
              <a:ext uri="{FF2B5EF4-FFF2-40B4-BE49-F238E27FC236}">
                <a16:creationId xmlns:a16="http://schemas.microsoft.com/office/drawing/2014/main" id="{F5FC02BF-DF25-F2D4-8B04-88C2D369A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754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ebo, tekst, vanjski, snimka zaslona&#10;&#10;Opis je automatski generiran">
            <a:extLst>
              <a:ext uri="{FF2B5EF4-FFF2-40B4-BE49-F238E27FC236}">
                <a16:creationId xmlns:a16="http://schemas.microsoft.com/office/drawing/2014/main" id="{FC6B8A98-1465-3AE7-125B-7FC6204F6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974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Prilagođeno</PresentationFormat>
  <Paragraphs>1</Paragraphs>
  <Slides>30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3" baseType="lpstr">
      <vt:lpstr>Calibri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Bujske kartoline  – kopija</dc:title>
  <dc:creator>Lenovo</dc:creator>
  <cp:lastModifiedBy>Natasa Bezic</cp:lastModifiedBy>
  <cp:revision>3</cp:revision>
  <dcterms:created xsi:type="dcterms:W3CDTF">2006-08-16T00:00:00Z</dcterms:created>
  <dcterms:modified xsi:type="dcterms:W3CDTF">2023-05-08T07:00:27Z</dcterms:modified>
  <dc:identifier>DAFhyWIctZ8</dc:identifier>
</cp:coreProperties>
</file>