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66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Aktualnost sadržaja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36DB-4B56-90FD-63B472811F0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36DB-4B56-90FD-63B472811F0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36DB-4B56-90FD-63B472811F04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36DB-4B56-90FD-63B472811F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izvrstan (5)</c:v>
                </c:pt>
                <c:pt idx="1">
                  <c:v>vrlo dobar (4)</c:v>
                </c:pt>
                <c:pt idx="2">
                  <c:v>dobar (3)</c:v>
                </c:pt>
                <c:pt idx="3">
                  <c:v>dovoljan (2)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18</c:v>
                </c:pt>
                <c:pt idx="1">
                  <c:v>3</c:v>
                </c:pt>
                <c:pt idx="2">
                  <c:v>0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B-43D2-8015-545C00EE4DB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Primjenjivost sadržaja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A844-4FF6-B4B0-F810FADD7FA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2-CCCB-45F1-8BB6-C138420BDC0A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CCCB-45F1-8BB6-C138420BDC0A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CCCB-45F1-8BB6-C138420BDC0A}"/>
              </c:ext>
            </c:extLst>
          </c:dPt>
          <c:dLbls>
            <c:dLbl>
              <c:idx val="1"/>
              <c:layout>
                <c:manualLayout>
                  <c:x val="0.32567727947050096"/>
                  <c:y val="0.132120510978462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CB-45F1-8BB6-C138420BDC0A}"/>
                </c:ext>
              </c:extLst>
            </c:dLbl>
            <c:dLbl>
              <c:idx val="2"/>
              <c:layout>
                <c:manualLayout>
                  <c:x val="0.24758454106280184"/>
                  <c:y val="0.278600972850189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CB-45F1-8BB6-C138420BDC0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12018115942028983"/>
                      <c:h val="0.13489965615173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CCB-45F1-8BB6-C138420BD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2"/>
                <c:pt idx="0">
                  <c:v>izvrstan (5)</c:v>
                </c:pt>
                <c:pt idx="1">
                  <c:v>vrlo dobar (4)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19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B-45F1-8BB6-C138420BDC0A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Ostvarenje svrhe festivala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DBE0-4494-8C51-8141DAEB4DD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CB13-4E7F-BDF1-579007BCB40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DBE0-4494-8C51-8141DAEB4DD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DBE0-4494-8C51-8141DAEB4DD8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13-4E7F-BDF1-579007BCB4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izvrstan (5)</c:v>
                </c:pt>
                <c:pt idx="1">
                  <c:v>vrlo dobar (4)</c:v>
                </c:pt>
                <c:pt idx="2">
                  <c:v>dobar (3)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13-4E7F-BDF1-579007BCB40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Impressione generale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848A-43E5-A0BC-3BEEBABACBD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848A-43E5-A0BC-3BEEBABACBD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848A-43E5-A0BC-3BEEBABACBD6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C721-4B62-8908-CDF9F67D46D6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21-4B62-8908-CDF9F67D4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izvrstan (5)</c:v>
                </c:pt>
                <c:pt idx="1">
                  <c:v>vrlo dobar (4)</c:v>
                </c:pt>
                <c:pt idx="2">
                  <c:v>dobar (3)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18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21-4B62-8908-CDF9F67D46D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Vođenje i organizacija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ED00-496D-96EB-53B3DA53C76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ED00-496D-96EB-53B3DA53C76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ED00-496D-96EB-53B3DA53C766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ED00-496D-96EB-53B3DA53C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izvrstan (5)</c:v>
                </c:pt>
                <c:pt idx="1">
                  <c:v>vrlo dobar ( 4) </c:v>
                </c:pt>
                <c:pt idx="2">
                  <c:v>dobar (3)</c:v>
                </c:pt>
                <c:pt idx="3">
                  <c:v>dovolja  (2)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17</c:v>
                </c:pt>
                <c:pt idx="1">
                  <c:v>3</c:v>
                </c:pt>
                <c:pt idx="2">
                  <c:v>0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B-45B1-A6FD-4F94E43C6A2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5A2A3-4737-4FAC-B8DD-5F44608007F3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38A08-76C4-484B-AF51-4DB77F0A9A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068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6A5238-0929-7AA9-7E47-B606045A7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C509B63-BEAD-AB1B-C7E2-6476E3D2D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6FD2BE8-4489-FDAF-73A2-C88B8792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E4CA6A-516C-3816-32A5-867848453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0A5A4E5-CFF8-F326-EF67-25035280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431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50DEA0-C816-586C-77EC-93107F83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E40F14E-4AB8-8E03-561A-61952A734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632101B-E07B-A6A7-47F1-E169D20E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17EAFEC-8728-E151-7BBF-0D25D1F5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8680CA3-7648-C9A6-C371-502E4BE4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457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80CD060-0059-EF5A-80DC-7DF1037F56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9BD2815-9EE4-1D48-3380-A394DC994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A8CC7E3-1DCF-506E-5D15-C3630211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7FA42C-4340-C73C-1F73-04832AFC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A084A8A-1F5D-C6C1-7A3F-426309D6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337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972249-6BA2-4036-0371-223A50553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493134-D68F-40A2-7350-E13F9A028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2FC374-67AE-3F3E-02C1-2114597DD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BE015EA-CCCA-11AA-AC1B-BB11E133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6E00AB5-E21E-2DE4-120D-2D0D53E1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74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5AD0CB-1431-F815-DE53-BB46F3E6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18E4109-E7DF-F19C-D330-296C0A89C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4E61BCA-E2D3-BD97-BDD6-D8EC4874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C614AB-1A74-1178-E445-26F435EA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C3D92A9-6C23-B55D-F8F2-2FD96A491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123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F909B7-8BB7-0E7E-E240-90E1FFCB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A6CD5E-B98D-52E1-FE81-66DC80707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EB817FD-8912-AB34-41BB-D0568FA83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631095A-A800-8111-4189-A8159BBD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0104A93-A449-ACFF-13F3-BEE5AE6A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5479633-890E-2532-2477-909A3BDED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53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598466-4CBA-BAE1-E9D4-0EE398FB1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070DDC4-A373-DD33-E94A-297898A35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98A88AA-E49F-243D-7FA7-01F2A5FF8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D146910-FF88-5DB4-64E0-819D1756B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9A2406A-FB1B-764F-56BB-D7FFAB86B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E814423-874B-1AAF-9072-6F13EE65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CACA338-F481-4EEC-0D7A-A2D765AF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25A258C-2F45-A920-A64E-E742882C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065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BF7FB4-73F1-87A7-ACF4-EE2F40B1E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3CADAC1E-A6D9-CF77-370C-DE32ABF00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8EC2B99-993E-0ABF-836B-CE3EDD36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4EC3F29-F0C0-A3E9-5EEE-42FA866F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659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06DA3D1-BFFD-577D-594F-8B123225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AAB28B6-57DE-38D3-C945-AD9AA933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702A97F-ED25-3248-1871-70E9DCA0F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37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CDE913-0719-AC39-E88A-249DEC975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3E8C29D-9A26-5800-FFCA-46D67F4EF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98A4CD9-DD8E-9D5E-7D4B-C78F3F9E2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92F30CA-8B55-1FBC-22B3-A4C62854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A459446-E781-0309-FA66-606D6578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19D5100-F04F-F85E-2E2F-02F7A2EF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387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A6945F-5E96-E3D8-8A65-E67BAD69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0ECD2A65-FCFB-F346-0036-CB363C700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86EC920-A33B-D839-55F9-EFA04101F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3B8DCFA-A4C4-9496-2135-87A3AA19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6D5709B-710D-B6FE-E312-06C812B4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D956EDB-B898-2551-C561-D5F51692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300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DFDD9C3-DD19-EE01-53BD-FC6D0987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E6375D7-2B8A-E4C7-9C6F-5225C9E0B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230320D-86D2-91B7-8A66-B34DD9ADB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F3F43-7BF3-443A-812D-C58B96B59A95}" type="datetimeFigureOut">
              <a:rPr lang="hr-HR" smtClean="0"/>
              <a:t>13.12.2023.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3F080A9-F2E5-4AC7-2C57-36BD78A70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3A17FF-AE95-ADDC-4A3F-4E099CC67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F22D-4886-48A3-8A5A-8742EBF1D07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136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061573-56A5-F604-2324-0B112BC72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563422"/>
            <a:ext cx="7268147" cy="1754376"/>
          </a:xfrm>
        </p:spPr>
        <p:txBody>
          <a:bodyPr>
            <a:normAutofit/>
          </a:bodyPr>
          <a:lstStyle/>
          <a:p>
            <a:pPr algn="l"/>
            <a:r>
              <a:rPr lang="hr-HR" sz="4400" dirty="0"/>
              <a:t>Evaluacija 6. festivala zavičajnosti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E36ADA1-5A9C-C961-E171-65D67A57D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384878"/>
            <a:ext cx="7315200" cy="7754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r-HR" dirty="0"/>
              <a:t>Festival zavičajnosti- Poreč, 23. svibnja 2023.</a:t>
            </a:r>
          </a:p>
          <a:p>
            <a:pPr algn="l"/>
            <a:r>
              <a:rPr lang="hr-HR" dirty="0"/>
              <a:t>Dijana Muškardin</a:t>
            </a:r>
          </a:p>
        </p:txBody>
      </p:sp>
      <p:pic>
        <p:nvPicPr>
          <p:cNvPr id="9" name="Slika 8" descr="Slika na kojoj se prikazuje tekst&#10;&#10;Opis je automatski generiran">
            <a:extLst>
              <a:ext uri="{FF2B5EF4-FFF2-40B4-BE49-F238E27FC236}">
                <a16:creationId xmlns:a16="http://schemas.microsoft.com/office/drawing/2014/main" id="{F535822C-6C75-D6FC-0FCD-6E9C8715B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148" y="991908"/>
            <a:ext cx="6153150" cy="148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1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8DACD-736E-3BE9-2FE4-99933BF16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Attualità</a:t>
            </a:r>
            <a:r>
              <a:rPr lang="hr-HR" dirty="0"/>
              <a:t> </a:t>
            </a:r>
            <a:r>
              <a:rPr lang="hr-HR" dirty="0" err="1"/>
              <a:t>dei</a:t>
            </a:r>
            <a:r>
              <a:rPr lang="hr-HR" dirty="0"/>
              <a:t> </a:t>
            </a:r>
            <a:r>
              <a:rPr lang="hr-HR" dirty="0" err="1"/>
              <a:t>contenuti</a:t>
            </a:r>
            <a:endParaRPr lang="hr-HR" dirty="0"/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FA78674E-0D06-48D0-85C2-6BF8720DC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6958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262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DDD7B5-0801-7B34-8CC3-856D15C6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Applicabilità</a:t>
            </a:r>
            <a:r>
              <a:rPr lang="hr-HR" dirty="0"/>
              <a:t> </a:t>
            </a:r>
            <a:r>
              <a:rPr lang="hr-HR" dirty="0" err="1"/>
              <a:t>dei</a:t>
            </a:r>
            <a:r>
              <a:rPr lang="hr-HR" dirty="0"/>
              <a:t> </a:t>
            </a:r>
            <a:r>
              <a:rPr lang="hr-HR" dirty="0" err="1"/>
              <a:t>contenuti</a:t>
            </a:r>
            <a:endParaRPr lang="hr-HR" dirty="0"/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E77D8EB6-D421-76F1-1A37-3599A657E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442866"/>
              </p:ext>
            </p:extLst>
          </p:nvPr>
        </p:nvGraphicFramePr>
        <p:xfrm>
          <a:off x="806303" y="199574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499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86B783-3D35-FE8F-D595-4239B71F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Realizzazione</a:t>
            </a:r>
            <a:r>
              <a:rPr lang="hr-HR" dirty="0"/>
              <a:t> </a:t>
            </a:r>
            <a:r>
              <a:rPr lang="hr-HR" dirty="0" err="1"/>
              <a:t>dello</a:t>
            </a:r>
            <a:r>
              <a:rPr lang="hr-HR" dirty="0"/>
              <a:t> </a:t>
            </a:r>
            <a:r>
              <a:rPr lang="hr-HR" dirty="0" err="1"/>
              <a:t>scopo</a:t>
            </a:r>
            <a:r>
              <a:rPr lang="hr-HR" dirty="0"/>
              <a:t> del festival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D0299783-B5BF-8D23-BF8F-9F995ABB59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0034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533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7E482E-661B-D9DC-FD89-EBD82E320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1D63D32D-7D7C-C5C1-DCCA-B5181E32D5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6869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417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2CB447-378A-7853-5395-A57A9320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Gestione</a:t>
            </a:r>
            <a:r>
              <a:rPr lang="hr-HR" dirty="0"/>
              <a:t> e </a:t>
            </a:r>
            <a:r>
              <a:rPr lang="hr-HR" dirty="0" err="1"/>
              <a:t>organizzazione</a:t>
            </a:r>
            <a:endParaRPr lang="hr-HR" dirty="0"/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74F6FDB0-719A-1A2C-F597-77DEB1BA22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4537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005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206336-7F85-E34E-178B-C993CB01B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Comenti</a:t>
            </a:r>
            <a:r>
              <a:rPr lang="hr-HR" dirty="0"/>
              <a:t> e </a:t>
            </a:r>
            <a:r>
              <a:rPr lang="hr-HR" dirty="0" err="1"/>
              <a:t>Suggerimenti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D03481-C8C7-42C1-CC72-E821C885B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Više glazbe, zbor/ folklor</a:t>
            </a:r>
          </a:p>
          <a:p>
            <a:r>
              <a:rPr lang="hr-HR" dirty="0"/>
              <a:t>Veći broj učenika</a:t>
            </a:r>
          </a:p>
          <a:p>
            <a:r>
              <a:rPr lang="hr-HR" dirty="0"/>
              <a:t>Suncobrani i jednaki štandovi za sve</a:t>
            </a:r>
          </a:p>
          <a:p>
            <a:r>
              <a:rPr lang="hr-HR" dirty="0"/>
              <a:t>Smeće</a:t>
            </a:r>
          </a:p>
          <a:p>
            <a:r>
              <a:rPr lang="hr-HR" dirty="0"/>
              <a:t>Mogućnost predstavljanja </a:t>
            </a:r>
            <a:r>
              <a:rPr lang="hr-HR" dirty="0" err="1"/>
              <a:t>projketa</a:t>
            </a:r>
            <a:r>
              <a:rPr lang="hr-HR" dirty="0"/>
              <a:t> zbog multimedije do 3 minute</a:t>
            </a:r>
          </a:p>
          <a:p>
            <a:r>
              <a:rPr lang="hr-HR" dirty="0"/>
              <a:t>Nije najavljena aktivnost za učenike</a:t>
            </a:r>
          </a:p>
          <a:p>
            <a:r>
              <a:rPr lang="hr-HR" dirty="0"/>
              <a:t>Poticanje škola na sudjelovanje</a:t>
            </a:r>
          </a:p>
          <a:p>
            <a:r>
              <a:rPr lang="hr-HR" dirty="0"/>
              <a:t>Motivirati učenike</a:t>
            </a:r>
          </a:p>
          <a:p>
            <a:r>
              <a:rPr lang="hr-HR" dirty="0"/>
              <a:t>Bolja lokacija</a:t>
            </a:r>
          </a:p>
          <a:p>
            <a:r>
              <a:rPr lang="hr-HR" dirty="0"/>
              <a:t>Parking</a:t>
            </a:r>
          </a:p>
          <a:p>
            <a:r>
              <a:rPr lang="hr-HR" dirty="0"/>
              <a:t>Umrežiti škole (zajednička aktivnost)</a:t>
            </a:r>
          </a:p>
        </p:txBody>
      </p:sp>
    </p:spTree>
    <p:extLst>
      <p:ext uri="{BB962C8B-B14F-4D97-AF65-F5344CB8AC3E}">
        <p14:creationId xmlns:p14="http://schemas.microsoft.com/office/powerpoint/2010/main" val="1017067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DD99CB-7AF0-3006-2A40-8750377A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5CE40C5-38D1-FFAA-0592-23BC84DA78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Istraživačko-terenski zadatak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F480ECE-95C8-EEE8-F627-59E10DF9B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Zaduženje u nastavi</a:t>
            </a:r>
          </a:p>
        </p:txBody>
      </p:sp>
      <p:sp>
        <p:nvSpPr>
          <p:cNvPr id="14" name="Rezervirano mjesto sadržaja 13">
            <a:extLst>
              <a:ext uri="{FF2B5EF4-FFF2-40B4-BE49-F238E27FC236}">
                <a16:creationId xmlns:a16="http://schemas.microsoft.com/office/drawing/2014/main" id="{FE562949-4F69-A8D0-D4E6-4B4DA9F47AA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/>
              <a:t>DA-11</a:t>
            </a:r>
          </a:p>
          <a:p>
            <a:r>
              <a:rPr lang="hr-HR" dirty="0"/>
              <a:t>NE-7</a:t>
            </a:r>
          </a:p>
        </p:txBody>
      </p:sp>
      <p:sp>
        <p:nvSpPr>
          <p:cNvPr id="16" name="Rezervirano mjesto sadržaja 15">
            <a:extLst>
              <a:ext uri="{FF2B5EF4-FFF2-40B4-BE49-F238E27FC236}">
                <a16:creationId xmlns:a16="http://schemas.microsoft.com/office/drawing/2014/main" id="{29D69D1C-3CB0-FA43-946B-7A8E20ECDD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DA-18</a:t>
            </a:r>
          </a:p>
          <a:p>
            <a:r>
              <a:rPr lang="hr-HR" dirty="0"/>
              <a:t>NE-0</a:t>
            </a:r>
          </a:p>
          <a:p>
            <a:r>
              <a:rPr lang="hr-HR" dirty="0"/>
              <a:t>BEZ ODGOVORA-3</a:t>
            </a:r>
          </a:p>
        </p:txBody>
      </p:sp>
    </p:spTree>
    <p:extLst>
      <p:ext uri="{BB962C8B-B14F-4D97-AF65-F5344CB8AC3E}">
        <p14:creationId xmlns:p14="http://schemas.microsoft.com/office/powerpoint/2010/main" val="154519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EBFB9E-96EA-FE15-A4BA-FA21DA0DD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hr-HR" dirty="0"/>
              <a:t>Hvala svima!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8F57F7A-F296-7FD8-E497-E8839464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23" y="19009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i="1" dirty="0"/>
              <a:t>Ja nikad ne podučavam svoje učenike; ja im samo pokušavam pružiti uvjete u kojima oni mogu učiti.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                                                                                    – Albert EINSTEIN</a:t>
            </a:r>
          </a:p>
        </p:txBody>
      </p:sp>
      <p:sp>
        <p:nvSpPr>
          <p:cNvPr id="4" name="Pravokutnik: zaobljeni kutovi 3">
            <a:extLst>
              <a:ext uri="{FF2B5EF4-FFF2-40B4-BE49-F238E27FC236}">
                <a16:creationId xmlns:a16="http://schemas.microsoft.com/office/drawing/2014/main" id="{9D329165-C2B5-B19D-3D2A-2340FB123770}"/>
              </a:ext>
            </a:extLst>
          </p:cNvPr>
          <p:cNvSpPr/>
          <p:nvPr/>
        </p:nvSpPr>
        <p:spPr>
          <a:xfrm rot="646988">
            <a:off x="4263290" y="1605183"/>
            <a:ext cx="4282369" cy="11290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#zavičajna pismenost</a:t>
            </a:r>
          </a:p>
        </p:txBody>
      </p:sp>
    </p:spTree>
    <p:extLst>
      <p:ext uri="{BB962C8B-B14F-4D97-AF65-F5344CB8AC3E}">
        <p14:creationId xmlns:p14="http://schemas.microsoft.com/office/powerpoint/2010/main" val="811427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10125</TotalTime>
  <Words>132</Words>
  <Application>Microsoft Office PowerPoint</Application>
  <PresentationFormat>Široki zaslon</PresentationFormat>
  <Paragraphs>40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Evaluacija 6. festivala zavičajnosti</vt:lpstr>
      <vt:lpstr>Attualità dei contenuti</vt:lpstr>
      <vt:lpstr>Applicabilità dei contenuti</vt:lpstr>
      <vt:lpstr>Realizzazione dello scopo del festival</vt:lpstr>
      <vt:lpstr>PowerPoint prezentacija</vt:lpstr>
      <vt:lpstr>Gestione e organizzazione</vt:lpstr>
      <vt:lpstr>Comenti e Suggerimenti</vt:lpstr>
      <vt:lpstr>PowerPoint prezentacija</vt:lpstr>
      <vt:lpstr>Hvala svima!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Evaluacija 5. festivala zavičajnosti</dc:title>
  <dc:creator>Dijana Muškardin</dc:creator>
  <cp:lastModifiedBy>Dijana</cp:lastModifiedBy>
  <cp:revision>5</cp:revision>
  <dcterms:created xsi:type="dcterms:W3CDTF">2022-10-23T15:05:27Z</dcterms:created>
  <dcterms:modified xsi:type="dcterms:W3CDTF">2023-12-18T08:43:16Z</dcterms:modified>
</cp:coreProperties>
</file>