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8" r:id="rId18"/>
    <p:sldId id="279" r:id="rId19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74A5C-8ADC-4123-9664-7CDF2A8499FF}" v="6" dt="2023-05-19T11:14:33.913"/>
    <p1510:client id="{E59003BB-A2DA-43ED-A484-C5BEB4108BC0}" v="60" dt="2023-05-19T14:40:02.6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4" autoAdjust="0"/>
    <p:restoredTop sz="94605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Čačić" userId="08ea2d9da068e676" providerId="LiveId" clId="{E59003BB-A2DA-43ED-A484-C5BEB4108BC0}"/>
    <pc:docChg chg="undo custSel modSld">
      <pc:chgData name="Nina Čačić" userId="08ea2d9da068e676" providerId="LiveId" clId="{E59003BB-A2DA-43ED-A484-C5BEB4108BC0}" dt="2023-05-19T14:40:02.615" v="106" actId="20577"/>
      <pc:docMkLst>
        <pc:docMk/>
      </pc:docMkLst>
      <pc:sldChg chg="addSp delSp modSp mod setBg setClrOvrMap">
        <pc:chgData name="Nina Čačić" userId="08ea2d9da068e676" providerId="LiveId" clId="{E59003BB-A2DA-43ED-A484-C5BEB4108BC0}" dt="2023-05-19T14:29:19.649" v="11" actId="27636"/>
        <pc:sldMkLst>
          <pc:docMk/>
          <pc:sldMk cId="3518839748" sldId="266"/>
        </pc:sldMkLst>
        <pc:spChg chg="mod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2" creationId="{1E177626-FA01-FA3D-6E8C-BA3675554436}"/>
          </ac:spMkLst>
        </pc:spChg>
        <pc:spChg chg="mod ord">
          <ac:chgData name="Nina Čačić" userId="08ea2d9da068e676" providerId="LiveId" clId="{E59003BB-A2DA-43ED-A484-C5BEB4108BC0}" dt="2023-05-19T14:29:19.649" v="11" actId="27636"/>
          <ac:spMkLst>
            <pc:docMk/>
            <pc:sldMk cId="3518839748" sldId="266"/>
            <ac:spMk id="3" creationId="{EDD7370A-B9E6-81AA-DA95-FC42133C102B}"/>
          </ac:spMkLst>
        </pc:spChg>
        <pc:spChg chg="del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11" creationId="{861A0104-BF6E-465D-B05F-F41F69B3680A}"/>
          </ac:spMkLst>
        </pc:spChg>
        <pc:spChg chg="del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13" creationId="{03B901C5-8FDC-42CF-AE02-104ECD0C25E5}"/>
          </ac:spMkLst>
        </pc:spChg>
        <pc:spChg chg="del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15" creationId="{F9C9470D-F677-4F4D-91C6-DDAAFB41E39B}"/>
          </ac:spMkLst>
        </pc:spChg>
        <pc:spChg chg="del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17" creationId="{BF9DC97C-B63C-41D6-923D-44FF13CF20D5}"/>
          </ac:spMkLst>
        </pc:spChg>
        <pc:spChg chg="del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19" creationId="{89D35CC7-2F55-4CD1-8570-56ADF4255842}"/>
          </ac:spMkLst>
        </pc:spChg>
        <pc:spChg chg="add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2057" creationId="{CFD74DA7-AD51-49E1-9789-5C06A85A4800}"/>
          </ac:spMkLst>
        </pc:spChg>
        <pc:spChg chg="add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2059" creationId="{3FB953CB-F9A9-4091-8078-2B5F53D76554}"/>
          </ac:spMkLst>
        </pc:spChg>
        <pc:spChg chg="add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2061" creationId="{539609FC-CEB0-472E-99EF-C6431306B174}"/>
          </ac:spMkLst>
        </pc:spChg>
        <pc:spChg chg="add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2063" creationId="{7902FDE7-10EA-4342-8CCF-DEAED7610B19}"/>
          </ac:spMkLst>
        </pc:spChg>
        <pc:spChg chg="add">
          <ac:chgData name="Nina Čačić" userId="08ea2d9da068e676" providerId="LiveId" clId="{E59003BB-A2DA-43ED-A484-C5BEB4108BC0}" dt="2023-05-19T14:29:03.664" v="4" actId="26606"/>
          <ac:spMkLst>
            <pc:docMk/>
            <pc:sldMk cId="3518839748" sldId="266"/>
            <ac:spMk id="2065" creationId="{4CE23BC2-BDC2-462F-A747-4A4F8ECE034F}"/>
          </ac:spMkLst>
        </pc:spChg>
        <pc:picChg chg="mod ord">
          <ac:chgData name="Nina Čačić" userId="08ea2d9da068e676" providerId="LiveId" clId="{E59003BB-A2DA-43ED-A484-C5BEB4108BC0}" dt="2023-05-19T14:29:03.664" v="4" actId="26606"/>
          <ac:picMkLst>
            <pc:docMk/>
            <pc:sldMk cId="3518839748" sldId="266"/>
            <ac:picMk id="6" creationId="{628C0403-D8FB-F37A-3051-1B139E3F677E}"/>
          </ac:picMkLst>
        </pc:picChg>
        <pc:picChg chg="add mod">
          <ac:chgData name="Nina Čačić" userId="08ea2d9da068e676" providerId="LiveId" clId="{E59003BB-A2DA-43ED-A484-C5BEB4108BC0}" dt="2023-05-19T14:29:03.664" v="4" actId="26606"/>
          <ac:picMkLst>
            <pc:docMk/>
            <pc:sldMk cId="3518839748" sldId="266"/>
            <ac:picMk id="2050" creationId="{17F8E47E-AE4F-BDBE-AEB3-95025094C2F3}"/>
          </ac:picMkLst>
        </pc:picChg>
        <pc:picChg chg="add mod">
          <ac:chgData name="Nina Čačić" userId="08ea2d9da068e676" providerId="LiveId" clId="{E59003BB-A2DA-43ED-A484-C5BEB4108BC0}" dt="2023-05-19T14:29:03.664" v="4" actId="26606"/>
          <ac:picMkLst>
            <pc:docMk/>
            <pc:sldMk cId="3518839748" sldId="266"/>
            <ac:picMk id="2052" creationId="{23438B80-EA4C-E625-2531-25CA2D2832A1}"/>
          </ac:picMkLst>
        </pc:picChg>
      </pc:sldChg>
      <pc:sldChg chg="addSp delSp modSp mod">
        <pc:chgData name="Nina Čačić" userId="08ea2d9da068e676" providerId="LiveId" clId="{E59003BB-A2DA-43ED-A484-C5BEB4108BC0}" dt="2023-05-19T14:34:09.356" v="53" actId="403"/>
        <pc:sldMkLst>
          <pc:docMk/>
          <pc:sldMk cId="1673997567" sldId="267"/>
        </pc:sldMkLst>
        <pc:spChg chg="mod ord">
          <ac:chgData name="Nina Čačić" userId="08ea2d9da068e676" providerId="LiveId" clId="{E59003BB-A2DA-43ED-A484-C5BEB4108BC0}" dt="2023-05-19T14:33:53.719" v="48" actId="1076"/>
          <ac:spMkLst>
            <pc:docMk/>
            <pc:sldMk cId="1673997567" sldId="267"/>
            <ac:spMk id="2" creationId="{5AA972AE-836D-2DED-76CA-6F751C11BD9E}"/>
          </ac:spMkLst>
        </pc:spChg>
        <pc:spChg chg="mod ord">
          <ac:chgData name="Nina Čačić" userId="08ea2d9da068e676" providerId="LiveId" clId="{E59003BB-A2DA-43ED-A484-C5BEB4108BC0}" dt="2023-05-19T14:34:09.356" v="53" actId="403"/>
          <ac:spMkLst>
            <pc:docMk/>
            <pc:sldMk cId="1673997567" sldId="267"/>
            <ac:spMk id="3" creationId="{C4936546-919A-13AA-8D43-C28288A5EA75}"/>
          </ac:spMkLst>
        </pc:spChg>
        <pc:spChg chg="add del">
          <ac:chgData name="Nina Čačić" userId="08ea2d9da068e676" providerId="LiveId" clId="{E59003BB-A2DA-43ED-A484-C5BEB4108BC0}" dt="2023-05-19T14:32:31.443" v="33" actId="26606"/>
          <ac:spMkLst>
            <pc:docMk/>
            <pc:sldMk cId="1673997567" sldId="267"/>
            <ac:spMk id="10" creationId="{861A0104-BF6E-465D-B05F-F41F69B3680A}"/>
          </ac:spMkLst>
        </pc:spChg>
        <pc:spChg chg="add del">
          <ac:chgData name="Nina Čačić" userId="08ea2d9da068e676" providerId="LiveId" clId="{E59003BB-A2DA-43ED-A484-C5BEB4108BC0}" dt="2023-05-19T14:32:31.443" v="33" actId="26606"/>
          <ac:spMkLst>
            <pc:docMk/>
            <pc:sldMk cId="1673997567" sldId="267"/>
            <ac:spMk id="12" creationId="{03B901C5-8FDC-42CF-AE02-104ECD0C25E5}"/>
          </ac:spMkLst>
        </pc:spChg>
        <pc:spChg chg="add del">
          <ac:chgData name="Nina Čačić" userId="08ea2d9da068e676" providerId="LiveId" clId="{E59003BB-A2DA-43ED-A484-C5BEB4108BC0}" dt="2023-05-19T14:32:31.443" v="33" actId="26606"/>
          <ac:spMkLst>
            <pc:docMk/>
            <pc:sldMk cId="1673997567" sldId="267"/>
            <ac:spMk id="14" creationId="{45EA45CC-6111-4281-92F6-9BE5B3B6FA49}"/>
          </ac:spMkLst>
        </pc:spChg>
        <pc:spChg chg="add del">
          <ac:chgData name="Nina Čačić" userId="08ea2d9da068e676" providerId="LiveId" clId="{E59003BB-A2DA-43ED-A484-C5BEB4108BC0}" dt="2023-05-19T14:32:31.443" v="33" actId="26606"/>
          <ac:spMkLst>
            <pc:docMk/>
            <pc:sldMk cId="1673997567" sldId="267"/>
            <ac:spMk id="16" creationId="{A1E0556F-5AB7-4B25-A10B-7B538B88D0FD}"/>
          </ac:spMkLst>
        </pc:spChg>
        <pc:spChg chg="add del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21" creationId="{4728AED4-7DD1-48CA-A953-55D508B38A17}"/>
          </ac:spMkLst>
        </pc:spChg>
        <pc:spChg chg="add del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23" creationId="{08476170-DDA6-47A5-BA2F-154B0B536C68}"/>
          </ac:spMkLst>
        </pc:spChg>
        <pc:spChg chg="add del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25" creationId="{45E33BD7-7E4A-463D-A94A-90181597A438}"/>
          </ac:spMkLst>
        </pc:spChg>
        <pc:spChg chg="add del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27" creationId="{DF308BC4-80BB-4838-92B8-AB3DA0B0A366}"/>
          </ac:spMkLst>
        </pc:spChg>
        <pc:spChg chg="add del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29" creationId="{E8A5174C-92C7-4240-908A-FFAE04F49E14}"/>
          </ac:spMkLst>
        </pc:spChg>
        <pc:spChg chg="add del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1" creationId="{2B83C316-5844-4C19-B388-5DBEE733CB29}"/>
          </ac:spMkLst>
        </pc:spChg>
        <pc:spChg chg="add del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3" creationId="{BE18B9C1-F5AA-4D71-B9E4-0DFA86A73788}"/>
          </ac:spMkLst>
        </pc:spChg>
        <pc:spChg chg="add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078" creationId="{CFD74DA7-AD51-49E1-9789-5C06A85A4800}"/>
          </ac:spMkLst>
        </pc:spChg>
        <pc:spChg chg="add del">
          <ac:chgData name="Nina Čačić" userId="08ea2d9da068e676" providerId="LiveId" clId="{E59003BB-A2DA-43ED-A484-C5BEB4108BC0}" dt="2023-05-19T14:32:19.984" v="30" actId="26606"/>
          <ac:spMkLst>
            <pc:docMk/>
            <pc:sldMk cId="1673997567" sldId="267"/>
            <ac:spMk id="3079" creationId="{4728AED4-7DD1-48CA-A953-55D508B38A17}"/>
          </ac:spMkLst>
        </pc:spChg>
        <pc:spChg chg="add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080" creationId="{3FB953CB-F9A9-4091-8078-2B5F53D76554}"/>
          </ac:spMkLst>
        </pc:spChg>
        <pc:spChg chg="add del">
          <ac:chgData name="Nina Čačić" userId="08ea2d9da068e676" providerId="LiveId" clId="{E59003BB-A2DA-43ED-A484-C5BEB4108BC0}" dt="2023-05-19T14:32:19.984" v="30" actId="26606"/>
          <ac:spMkLst>
            <pc:docMk/>
            <pc:sldMk cId="1673997567" sldId="267"/>
            <ac:spMk id="3081" creationId="{08476170-DDA6-47A5-BA2F-154B0B536C68}"/>
          </ac:spMkLst>
        </pc:spChg>
        <pc:spChg chg="add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082" creationId="{D5C74C12-16A6-4E96-A29B-16F3840F3AB0}"/>
          </ac:spMkLst>
        </pc:spChg>
        <pc:spChg chg="add del">
          <ac:chgData name="Nina Čačić" userId="08ea2d9da068e676" providerId="LiveId" clId="{E59003BB-A2DA-43ED-A484-C5BEB4108BC0}" dt="2023-05-19T14:32:19.984" v="30" actId="26606"/>
          <ac:spMkLst>
            <pc:docMk/>
            <pc:sldMk cId="1673997567" sldId="267"/>
            <ac:spMk id="3083" creationId="{45E33BD7-7E4A-463D-A94A-90181597A438}"/>
          </ac:spMkLst>
        </pc:spChg>
        <pc:spChg chg="add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084" creationId="{89DE83CD-29AC-43AF-AAFF-682614EB645C}"/>
          </ac:spMkLst>
        </pc:spChg>
        <pc:spChg chg="add del">
          <ac:chgData name="Nina Čačić" userId="08ea2d9da068e676" providerId="LiveId" clId="{E59003BB-A2DA-43ED-A484-C5BEB4108BC0}" dt="2023-05-19T14:32:19.984" v="30" actId="26606"/>
          <ac:spMkLst>
            <pc:docMk/>
            <pc:sldMk cId="1673997567" sldId="267"/>
            <ac:spMk id="3085" creationId="{DF308BC4-80BB-4838-92B8-AB3DA0B0A366}"/>
          </ac:spMkLst>
        </pc:spChg>
        <pc:spChg chg="add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086" creationId="{9FE8AC92-DDA4-4221-879A-0993F8619DAC}"/>
          </ac:spMkLst>
        </pc:spChg>
        <pc:spChg chg="add del">
          <ac:chgData name="Nina Čačić" userId="08ea2d9da068e676" providerId="LiveId" clId="{E59003BB-A2DA-43ED-A484-C5BEB4108BC0}" dt="2023-05-19T14:32:19.984" v="30" actId="26606"/>
          <ac:spMkLst>
            <pc:docMk/>
            <pc:sldMk cId="1673997567" sldId="267"/>
            <ac:spMk id="3087" creationId="{E8A5174C-92C7-4240-908A-FFAE04F49E14}"/>
          </ac:spMkLst>
        </pc:spChg>
        <pc:spChg chg="add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088" creationId="{EB2FA2A5-8CF6-4298-8A8C-AC143F921679}"/>
          </ac:spMkLst>
        </pc:spChg>
        <pc:spChg chg="add del">
          <ac:chgData name="Nina Čačić" userId="08ea2d9da068e676" providerId="LiveId" clId="{E59003BB-A2DA-43ED-A484-C5BEB4108BC0}" dt="2023-05-19T14:32:19.984" v="30" actId="26606"/>
          <ac:spMkLst>
            <pc:docMk/>
            <pc:sldMk cId="1673997567" sldId="267"/>
            <ac:spMk id="3089" creationId="{2B83C316-5844-4C19-B388-5DBEE733CB29}"/>
          </ac:spMkLst>
        </pc:spChg>
        <pc:spChg chg="add del">
          <ac:chgData name="Nina Čačić" userId="08ea2d9da068e676" providerId="LiveId" clId="{E59003BB-A2DA-43ED-A484-C5BEB4108BC0}" dt="2023-05-19T14:32:19.984" v="30" actId="26606"/>
          <ac:spMkLst>
            <pc:docMk/>
            <pc:sldMk cId="1673997567" sldId="267"/>
            <ac:spMk id="3091" creationId="{BE18B9C1-F5AA-4D71-B9E4-0DFA86A73788}"/>
          </ac:spMkLst>
        </pc:spChg>
        <pc:spChg chg="add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093" creationId="{6259518E-892F-4959-9EDE-BC9DE98C321C}"/>
          </ac:spMkLst>
        </pc:spChg>
        <pc:spChg chg="add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095" creationId="{DFCF76DA-56B7-45DF-B6BD-D2E2B9DE5B1E}"/>
          </ac:spMkLst>
        </pc:spChg>
        <pc:spChg chg="add">
          <ac:chgData name="Nina Čačić" userId="08ea2d9da068e676" providerId="LiveId" clId="{E59003BB-A2DA-43ED-A484-C5BEB4108BC0}" dt="2023-05-19T14:33:42.011" v="46" actId="26606"/>
          <ac:spMkLst>
            <pc:docMk/>
            <pc:sldMk cId="1673997567" sldId="267"/>
            <ac:spMk id="3097" creationId="{02E9EF26-B4BB-4AA3-A5B9-67EB9C2EE812}"/>
          </ac:spMkLst>
        </pc:spChg>
        <pc:picChg chg="add del mod">
          <ac:chgData name="Nina Čačić" userId="08ea2d9da068e676" providerId="LiveId" clId="{E59003BB-A2DA-43ED-A484-C5BEB4108BC0}" dt="2023-05-19T14:33:31.591" v="44" actId="478"/>
          <ac:picMkLst>
            <pc:docMk/>
            <pc:sldMk cId="1673997567" sldId="267"/>
            <ac:picMk id="4" creationId="{50AF420F-9F3E-5737-F153-67E994EDF74F}"/>
          </ac:picMkLst>
        </pc:picChg>
        <pc:picChg chg="mod ord">
          <ac:chgData name="Nina Čačić" userId="08ea2d9da068e676" providerId="LiveId" clId="{E59003BB-A2DA-43ED-A484-C5BEB4108BC0}" dt="2023-05-19T14:33:42.011" v="46" actId="26606"/>
          <ac:picMkLst>
            <pc:docMk/>
            <pc:sldMk cId="1673997567" sldId="267"/>
            <ac:picMk id="5" creationId="{0208AD8C-15EE-81C3-416C-FB22B3D8735A}"/>
          </ac:picMkLst>
        </pc:picChg>
        <pc:picChg chg="add mod">
          <ac:chgData name="Nina Čačić" userId="08ea2d9da068e676" providerId="LiveId" clId="{E59003BB-A2DA-43ED-A484-C5BEB4108BC0}" dt="2023-05-19T14:33:42.011" v="46" actId="26606"/>
          <ac:picMkLst>
            <pc:docMk/>
            <pc:sldMk cId="1673997567" sldId="267"/>
            <ac:picMk id="6" creationId="{F24F5DD9-D803-71D6-354B-43B638339360}"/>
          </ac:picMkLst>
        </pc:picChg>
        <pc:picChg chg="add del mod">
          <ac:chgData name="Nina Čačić" userId="08ea2d9da068e676" providerId="LiveId" clId="{E59003BB-A2DA-43ED-A484-C5BEB4108BC0}" dt="2023-05-19T14:32:26.352" v="31" actId="478"/>
          <ac:picMkLst>
            <pc:docMk/>
            <pc:sldMk cId="1673997567" sldId="267"/>
            <ac:picMk id="3074" creationId="{FBE61227-EB17-B6AA-FA81-2F33ECC3F743}"/>
          </ac:picMkLst>
        </pc:picChg>
        <pc:picChg chg="add mod ord">
          <ac:chgData name="Nina Čačić" userId="08ea2d9da068e676" providerId="LiveId" clId="{E59003BB-A2DA-43ED-A484-C5BEB4108BC0}" dt="2023-05-19T14:33:42.011" v="46" actId="26606"/>
          <ac:picMkLst>
            <pc:docMk/>
            <pc:sldMk cId="1673997567" sldId="267"/>
            <ac:picMk id="3076" creationId="{ECFF3088-5491-0A8D-4972-63E191372808}"/>
          </ac:picMkLst>
        </pc:picChg>
      </pc:sldChg>
      <pc:sldChg chg="addSp delSp modSp mod">
        <pc:chgData name="Nina Čačić" userId="08ea2d9da068e676" providerId="LiveId" clId="{E59003BB-A2DA-43ED-A484-C5BEB4108BC0}" dt="2023-05-19T14:29:56.612" v="20" actId="27636"/>
        <pc:sldMkLst>
          <pc:docMk/>
          <pc:sldMk cId="839562481" sldId="269"/>
        </pc:sldMkLst>
        <pc:spChg chg="mod">
          <ac:chgData name="Nina Čačić" userId="08ea2d9da068e676" providerId="LiveId" clId="{E59003BB-A2DA-43ED-A484-C5BEB4108BC0}" dt="2023-05-19T14:29:46.021" v="17" actId="1076"/>
          <ac:spMkLst>
            <pc:docMk/>
            <pc:sldMk cId="839562481" sldId="269"/>
            <ac:spMk id="2" creationId="{D154B0B1-D30A-4652-A23E-0C2B7317BC1D}"/>
          </ac:spMkLst>
        </pc:spChg>
        <pc:spChg chg="mod">
          <ac:chgData name="Nina Čačić" userId="08ea2d9da068e676" providerId="LiveId" clId="{E59003BB-A2DA-43ED-A484-C5BEB4108BC0}" dt="2023-05-19T14:29:56.612" v="20" actId="27636"/>
          <ac:spMkLst>
            <pc:docMk/>
            <pc:sldMk cId="839562481" sldId="269"/>
            <ac:spMk id="3" creationId="{C5BD7B8B-2542-860A-4EB7-C9929398C163}"/>
          </ac:spMkLst>
        </pc:spChg>
        <pc:spChg chg="del">
          <ac:chgData name="Nina Čačić" userId="08ea2d9da068e676" providerId="LiveId" clId="{E59003BB-A2DA-43ED-A484-C5BEB4108BC0}" dt="2023-05-19T14:27:41.560" v="1" actId="26606"/>
          <ac:spMkLst>
            <pc:docMk/>
            <pc:sldMk cId="839562481" sldId="269"/>
            <ac:spMk id="1043" creationId="{861A0104-BF6E-465D-B05F-F41F69B3680A}"/>
          </ac:spMkLst>
        </pc:spChg>
        <pc:spChg chg="del">
          <ac:chgData name="Nina Čačić" userId="08ea2d9da068e676" providerId="LiveId" clId="{E59003BB-A2DA-43ED-A484-C5BEB4108BC0}" dt="2023-05-19T14:27:41.560" v="1" actId="26606"/>
          <ac:spMkLst>
            <pc:docMk/>
            <pc:sldMk cId="839562481" sldId="269"/>
            <ac:spMk id="1044" creationId="{03B901C5-8FDC-42CF-AE02-104ECD0C25E5}"/>
          </ac:spMkLst>
        </pc:spChg>
        <pc:spChg chg="del">
          <ac:chgData name="Nina Čačić" userId="08ea2d9da068e676" providerId="LiveId" clId="{E59003BB-A2DA-43ED-A484-C5BEB4108BC0}" dt="2023-05-19T14:27:41.560" v="1" actId="26606"/>
          <ac:spMkLst>
            <pc:docMk/>
            <pc:sldMk cId="839562481" sldId="269"/>
            <ac:spMk id="1045" creationId="{E9603FDC-97A3-4133-8BBA-FBF76F8D7E37}"/>
          </ac:spMkLst>
        </pc:spChg>
        <pc:spChg chg="del">
          <ac:chgData name="Nina Čačić" userId="08ea2d9da068e676" providerId="LiveId" clId="{E59003BB-A2DA-43ED-A484-C5BEB4108BC0}" dt="2023-05-19T14:27:41.560" v="1" actId="26606"/>
          <ac:spMkLst>
            <pc:docMk/>
            <pc:sldMk cId="839562481" sldId="269"/>
            <ac:spMk id="1046" creationId="{6DBDB63B-9A0A-47CB-A777-1781C6FD3426}"/>
          </ac:spMkLst>
        </pc:spChg>
        <pc:spChg chg="add">
          <ac:chgData name="Nina Čačić" userId="08ea2d9da068e676" providerId="LiveId" clId="{E59003BB-A2DA-43ED-A484-C5BEB4108BC0}" dt="2023-05-19T14:27:41.560" v="1" actId="26606"/>
          <ac:spMkLst>
            <pc:docMk/>
            <pc:sldMk cId="839562481" sldId="269"/>
            <ac:spMk id="1051" creationId="{ADD98D61-0BE8-42A1-965D-A26581BF67B9}"/>
          </ac:spMkLst>
        </pc:spChg>
        <pc:spChg chg="add">
          <ac:chgData name="Nina Čačić" userId="08ea2d9da068e676" providerId="LiveId" clId="{E59003BB-A2DA-43ED-A484-C5BEB4108BC0}" dt="2023-05-19T14:27:41.560" v="1" actId="26606"/>
          <ac:spMkLst>
            <pc:docMk/>
            <pc:sldMk cId="839562481" sldId="269"/>
            <ac:spMk id="1053" creationId="{94E26516-89B0-481C-BD58-C7203B718BBA}"/>
          </ac:spMkLst>
        </pc:spChg>
        <pc:spChg chg="add">
          <ac:chgData name="Nina Čačić" userId="08ea2d9da068e676" providerId="LiveId" clId="{E59003BB-A2DA-43ED-A484-C5BEB4108BC0}" dt="2023-05-19T14:27:41.560" v="1" actId="26606"/>
          <ac:spMkLst>
            <pc:docMk/>
            <pc:sldMk cId="839562481" sldId="269"/>
            <ac:spMk id="1055" creationId="{D6C29703-E88B-4977-9180-79D41260511D}"/>
          </ac:spMkLst>
        </pc:spChg>
        <pc:picChg chg="add mod">
          <ac:chgData name="Nina Čačić" userId="08ea2d9da068e676" providerId="LiveId" clId="{E59003BB-A2DA-43ED-A484-C5BEB4108BC0}" dt="2023-05-19T14:27:41.560" v="1" actId="26606"/>
          <ac:picMkLst>
            <pc:docMk/>
            <pc:sldMk cId="839562481" sldId="269"/>
            <ac:picMk id="1026" creationId="{768A6496-358F-D027-2ACC-C1D95539512E}"/>
          </ac:picMkLst>
        </pc:picChg>
        <pc:picChg chg="mod ord">
          <ac:chgData name="Nina Čačić" userId="08ea2d9da068e676" providerId="LiveId" clId="{E59003BB-A2DA-43ED-A484-C5BEB4108BC0}" dt="2023-05-19T14:27:41.560" v="1" actId="26606"/>
          <ac:picMkLst>
            <pc:docMk/>
            <pc:sldMk cId="839562481" sldId="269"/>
            <ac:picMk id="1028" creationId="{3359EF9F-1950-26F9-CA9F-D19CCB5B5C1B}"/>
          </ac:picMkLst>
        </pc:picChg>
      </pc:sldChg>
      <pc:sldChg chg="addSp delSp modSp mod">
        <pc:chgData name="Nina Čačić" userId="08ea2d9da068e676" providerId="LiveId" clId="{E59003BB-A2DA-43ED-A484-C5BEB4108BC0}" dt="2023-05-19T14:35:21.944" v="63" actId="403"/>
        <pc:sldMkLst>
          <pc:docMk/>
          <pc:sldMk cId="2892868312" sldId="272"/>
        </pc:sldMkLst>
        <pc:spChg chg="mod ord">
          <ac:chgData name="Nina Čačić" userId="08ea2d9da068e676" providerId="LiveId" clId="{E59003BB-A2DA-43ED-A484-C5BEB4108BC0}" dt="2023-05-19T14:35:11.561" v="59" actId="1076"/>
          <ac:spMkLst>
            <pc:docMk/>
            <pc:sldMk cId="2892868312" sldId="272"/>
            <ac:spMk id="2" creationId="{3B45CA99-A04E-5D46-3F6A-393FBE7636E9}"/>
          </ac:spMkLst>
        </pc:spChg>
        <pc:spChg chg="mod ord">
          <ac:chgData name="Nina Čačić" userId="08ea2d9da068e676" providerId="LiveId" clId="{E59003BB-A2DA-43ED-A484-C5BEB4108BC0}" dt="2023-05-19T14:35:21.944" v="63" actId="403"/>
          <ac:spMkLst>
            <pc:docMk/>
            <pc:sldMk cId="2892868312" sldId="272"/>
            <ac:spMk id="3" creationId="{299A7C30-57E4-940F-9AA1-ABE8F0FF8EEF}"/>
          </ac:spMkLst>
        </pc:spChg>
        <pc:spChg chg="del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10" creationId="{861A0104-BF6E-465D-B05F-F41F69B3680A}"/>
          </ac:spMkLst>
        </pc:spChg>
        <pc:spChg chg="del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12" creationId="{03B901C5-8FDC-42CF-AE02-104ECD0C25E5}"/>
          </ac:spMkLst>
        </pc:spChg>
        <pc:spChg chg="del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14" creationId="{E9603FDC-97A3-4133-8BBA-FBF76F8D7E37}"/>
          </ac:spMkLst>
        </pc:spChg>
        <pc:spChg chg="del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16" creationId="{6DBDB63B-9A0A-47CB-A777-1781C6FD3426}"/>
          </ac:spMkLst>
        </pc:spChg>
        <pc:spChg chg="add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4105" creationId="{CFD74DA7-AD51-49E1-9789-5C06A85A4800}"/>
          </ac:spMkLst>
        </pc:spChg>
        <pc:spChg chg="add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4107" creationId="{3FB953CB-F9A9-4091-8078-2B5F53D76554}"/>
          </ac:spMkLst>
        </pc:spChg>
        <pc:spChg chg="add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4109" creationId="{D5C74C12-16A6-4E96-A29B-16F3840F3AB0}"/>
          </ac:spMkLst>
        </pc:spChg>
        <pc:spChg chg="add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4111" creationId="{89DE83CD-29AC-43AF-AAFF-682614EB645C}"/>
          </ac:spMkLst>
        </pc:spChg>
        <pc:spChg chg="add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4113" creationId="{9FE8AC92-DDA4-4221-879A-0993F8619DAC}"/>
          </ac:spMkLst>
        </pc:spChg>
        <pc:spChg chg="add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4115" creationId="{EB2FA2A5-8CF6-4298-8A8C-AC143F921679}"/>
          </ac:spMkLst>
        </pc:spChg>
        <pc:spChg chg="add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4117" creationId="{6259518E-892F-4959-9EDE-BC9DE98C321C}"/>
          </ac:spMkLst>
        </pc:spChg>
        <pc:spChg chg="add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4119" creationId="{DFCF76DA-56B7-45DF-B6BD-D2E2B9DE5B1E}"/>
          </ac:spMkLst>
        </pc:spChg>
        <pc:spChg chg="add">
          <ac:chgData name="Nina Čačić" userId="08ea2d9da068e676" providerId="LiveId" clId="{E59003BB-A2DA-43ED-A484-C5BEB4108BC0}" dt="2023-05-19T14:34:55.885" v="56" actId="26606"/>
          <ac:spMkLst>
            <pc:docMk/>
            <pc:sldMk cId="2892868312" sldId="272"/>
            <ac:spMk id="4121" creationId="{02E9EF26-B4BB-4AA3-A5B9-67EB9C2EE812}"/>
          </ac:spMkLst>
        </pc:spChg>
        <pc:picChg chg="mod ord">
          <ac:chgData name="Nina Čačić" userId="08ea2d9da068e676" providerId="LiveId" clId="{E59003BB-A2DA-43ED-A484-C5BEB4108BC0}" dt="2023-05-19T14:34:55.885" v="56" actId="26606"/>
          <ac:picMkLst>
            <pc:docMk/>
            <pc:sldMk cId="2892868312" sldId="272"/>
            <ac:picMk id="5" creationId="{2A832187-45F0-8B0C-5155-B43FF095AD1F}"/>
          </ac:picMkLst>
        </pc:picChg>
        <pc:picChg chg="add mod">
          <ac:chgData name="Nina Čačić" userId="08ea2d9da068e676" providerId="LiveId" clId="{E59003BB-A2DA-43ED-A484-C5BEB4108BC0}" dt="2023-05-19T14:34:55.885" v="56" actId="26606"/>
          <ac:picMkLst>
            <pc:docMk/>
            <pc:sldMk cId="2892868312" sldId="272"/>
            <ac:picMk id="4098" creationId="{96F34DD0-4643-2CBC-A1CD-54CC6EB3B84B}"/>
          </ac:picMkLst>
        </pc:picChg>
        <pc:picChg chg="add mod">
          <ac:chgData name="Nina Čačić" userId="08ea2d9da068e676" providerId="LiveId" clId="{E59003BB-A2DA-43ED-A484-C5BEB4108BC0}" dt="2023-05-19T14:34:55.885" v="56" actId="26606"/>
          <ac:picMkLst>
            <pc:docMk/>
            <pc:sldMk cId="2892868312" sldId="272"/>
            <ac:picMk id="4100" creationId="{5283C941-A933-2067-16A6-0DA5ED349A9F}"/>
          </ac:picMkLst>
        </pc:picChg>
      </pc:sldChg>
      <pc:sldChg chg="addSp delSp modSp mod">
        <pc:chgData name="Nina Čačić" userId="08ea2d9da068e676" providerId="LiveId" clId="{E59003BB-A2DA-43ED-A484-C5BEB4108BC0}" dt="2023-05-19T14:38:10.605" v="89" actId="403"/>
        <pc:sldMkLst>
          <pc:docMk/>
          <pc:sldMk cId="4098700867" sldId="273"/>
        </pc:sldMkLst>
        <pc:spChg chg="mod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2" creationId="{CF37C390-4F3C-BF12-6E17-A8C0EEDE1D8A}"/>
          </ac:spMkLst>
        </pc:spChg>
        <pc:spChg chg="mod ord">
          <ac:chgData name="Nina Čačić" userId="08ea2d9da068e676" providerId="LiveId" clId="{E59003BB-A2DA-43ED-A484-C5BEB4108BC0}" dt="2023-05-19T14:38:10.605" v="89" actId="403"/>
          <ac:spMkLst>
            <pc:docMk/>
            <pc:sldMk cId="4098700867" sldId="273"/>
            <ac:spMk id="3" creationId="{43423454-7A07-1257-B26D-DF4FAFDD16B9}"/>
          </ac:spMkLst>
        </pc:spChg>
        <pc:spChg chg="add del">
          <ac:chgData name="Nina Čačić" userId="08ea2d9da068e676" providerId="LiveId" clId="{E59003BB-A2DA-43ED-A484-C5BEB4108BC0}" dt="2023-05-19T14:36:50.346" v="73" actId="26606"/>
          <ac:spMkLst>
            <pc:docMk/>
            <pc:sldMk cId="4098700867" sldId="273"/>
            <ac:spMk id="15" creationId="{861A0104-BF6E-465D-B05F-F41F69B3680A}"/>
          </ac:spMkLst>
        </pc:spChg>
        <pc:spChg chg="add del">
          <ac:chgData name="Nina Čačić" userId="08ea2d9da068e676" providerId="LiveId" clId="{E59003BB-A2DA-43ED-A484-C5BEB4108BC0}" dt="2023-05-19T14:36:50.346" v="73" actId="26606"/>
          <ac:spMkLst>
            <pc:docMk/>
            <pc:sldMk cId="4098700867" sldId="273"/>
            <ac:spMk id="17" creationId="{03B901C5-8FDC-42CF-AE02-104ECD0C25E5}"/>
          </ac:spMkLst>
        </pc:spChg>
        <pc:spChg chg="add del">
          <ac:chgData name="Nina Čačić" userId="08ea2d9da068e676" providerId="LiveId" clId="{E59003BB-A2DA-43ED-A484-C5BEB4108BC0}" dt="2023-05-19T14:36:50.346" v="73" actId="26606"/>
          <ac:spMkLst>
            <pc:docMk/>
            <pc:sldMk cId="4098700867" sldId="273"/>
            <ac:spMk id="19" creationId="{45EA45CC-6111-4281-92F6-9BE5B3B6FA49}"/>
          </ac:spMkLst>
        </pc:spChg>
        <pc:spChg chg="add del">
          <ac:chgData name="Nina Čačić" userId="08ea2d9da068e676" providerId="LiveId" clId="{E59003BB-A2DA-43ED-A484-C5BEB4108BC0}" dt="2023-05-19T14:36:50.346" v="73" actId="26606"/>
          <ac:spMkLst>
            <pc:docMk/>
            <pc:sldMk cId="4098700867" sldId="273"/>
            <ac:spMk id="21" creationId="{A1E0556F-5AB7-4B25-A10B-7B538B88D0FD}"/>
          </ac:spMkLst>
        </pc:spChg>
        <pc:spChg chg="add del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5124" creationId="{4728AED4-7DD1-48CA-A953-55D508B38A17}"/>
          </ac:spMkLst>
        </pc:spChg>
        <pc:spChg chg="add del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5125" creationId="{08476170-DDA6-47A5-BA2F-154B0B536C68}"/>
          </ac:spMkLst>
        </pc:spChg>
        <pc:spChg chg="add del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5126" creationId="{7819D1EE-E10B-4111-B975-988A30242A61}"/>
          </ac:spMkLst>
        </pc:spChg>
        <pc:spChg chg="add del">
          <ac:chgData name="Nina Čačić" userId="08ea2d9da068e676" providerId="LiveId" clId="{E59003BB-A2DA-43ED-A484-C5BEB4108BC0}" dt="2023-05-19T14:36:14.743" v="66" actId="26606"/>
          <ac:spMkLst>
            <pc:docMk/>
            <pc:sldMk cId="4098700867" sldId="273"/>
            <ac:spMk id="5127" creationId="{4728AED4-7DD1-48CA-A953-55D508B38A17}"/>
          </ac:spMkLst>
        </pc:spChg>
        <pc:spChg chg="add del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5128" creationId="{460BD52D-9135-4096-B6DF-8F57417F45E8}"/>
          </ac:spMkLst>
        </pc:spChg>
        <pc:spChg chg="add del">
          <ac:chgData name="Nina Čačić" userId="08ea2d9da068e676" providerId="LiveId" clId="{E59003BB-A2DA-43ED-A484-C5BEB4108BC0}" dt="2023-05-19T14:36:14.743" v="66" actId="26606"/>
          <ac:spMkLst>
            <pc:docMk/>
            <pc:sldMk cId="4098700867" sldId="273"/>
            <ac:spMk id="5129" creationId="{08476170-DDA6-47A5-BA2F-154B0B536C68}"/>
          </ac:spMkLst>
        </pc:spChg>
        <pc:spChg chg="add del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5130" creationId="{A9060299-3DAF-48FE-A44D-8F918BECF4A8}"/>
          </ac:spMkLst>
        </pc:spChg>
        <pc:spChg chg="add del">
          <ac:chgData name="Nina Čačić" userId="08ea2d9da068e676" providerId="LiveId" clId="{E59003BB-A2DA-43ED-A484-C5BEB4108BC0}" dt="2023-05-19T14:36:14.743" v="66" actId="26606"/>
          <ac:spMkLst>
            <pc:docMk/>
            <pc:sldMk cId="4098700867" sldId="273"/>
            <ac:spMk id="5131" creationId="{45E33BD7-7E4A-463D-A94A-90181597A438}"/>
          </ac:spMkLst>
        </pc:spChg>
        <pc:spChg chg="add del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5132" creationId="{3727D91E-DC9D-4C98-856B-4D7D461D3DFF}"/>
          </ac:spMkLst>
        </pc:spChg>
        <pc:spChg chg="add del">
          <ac:chgData name="Nina Čačić" userId="08ea2d9da068e676" providerId="LiveId" clId="{E59003BB-A2DA-43ED-A484-C5BEB4108BC0}" dt="2023-05-19T14:36:14.743" v="66" actId="26606"/>
          <ac:spMkLst>
            <pc:docMk/>
            <pc:sldMk cId="4098700867" sldId="273"/>
            <ac:spMk id="5133" creationId="{DF308BC4-80BB-4838-92B8-AB3DA0B0A366}"/>
          </ac:spMkLst>
        </pc:spChg>
        <pc:spChg chg="add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5134" creationId="{ADD98D61-0BE8-42A1-965D-A26581BF67B9}"/>
          </ac:spMkLst>
        </pc:spChg>
        <pc:spChg chg="add del">
          <ac:chgData name="Nina Čačić" userId="08ea2d9da068e676" providerId="LiveId" clId="{E59003BB-A2DA-43ED-A484-C5BEB4108BC0}" dt="2023-05-19T14:36:14.743" v="66" actId="26606"/>
          <ac:spMkLst>
            <pc:docMk/>
            <pc:sldMk cId="4098700867" sldId="273"/>
            <ac:spMk id="5135" creationId="{E8A5174C-92C7-4240-908A-FFAE04F49E14}"/>
          </ac:spMkLst>
        </pc:spChg>
        <pc:spChg chg="add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5136" creationId="{94E26516-89B0-481C-BD58-C7203B718BBA}"/>
          </ac:spMkLst>
        </pc:spChg>
        <pc:spChg chg="add del">
          <ac:chgData name="Nina Čačić" userId="08ea2d9da068e676" providerId="LiveId" clId="{E59003BB-A2DA-43ED-A484-C5BEB4108BC0}" dt="2023-05-19T14:36:14.743" v="66" actId="26606"/>
          <ac:spMkLst>
            <pc:docMk/>
            <pc:sldMk cId="4098700867" sldId="273"/>
            <ac:spMk id="5137" creationId="{2B83C316-5844-4C19-B388-5DBEE733CB29}"/>
          </ac:spMkLst>
        </pc:spChg>
        <pc:spChg chg="add del">
          <ac:chgData name="Nina Čačić" userId="08ea2d9da068e676" providerId="LiveId" clId="{E59003BB-A2DA-43ED-A484-C5BEB4108BC0}" dt="2023-05-19T14:36:14.743" v="66" actId="26606"/>
          <ac:spMkLst>
            <pc:docMk/>
            <pc:sldMk cId="4098700867" sldId="273"/>
            <ac:spMk id="5139" creationId="{BE18B9C1-F5AA-4D71-B9E4-0DFA86A73788}"/>
          </ac:spMkLst>
        </pc:spChg>
        <pc:spChg chg="add">
          <ac:chgData name="Nina Čačić" userId="08ea2d9da068e676" providerId="LiveId" clId="{E59003BB-A2DA-43ED-A484-C5BEB4108BC0}" dt="2023-05-19T14:37:47.069" v="85" actId="26606"/>
          <ac:spMkLst>
            <pc:docMk/>
            <pc:sldMk cId="4098700867" sldId="273"/>
            <ac:spMk id="5141" creationId="{D6C29703-E88B-4977-9180-79D41260511D}"/>
          </ac:spMkLst>
        </pc:spChg>
        <pc:picChg chg="mod ord modCrop">
          <ac:chgData name="Nina Čačić" userId="08ea2d9da068e676" providerId="LiveId" clId="{E59003BB-A2DA-43ED-A484-C5BEB4108BC0}" dt="2023-05-19T14:38:01.676" v="87" actId="18131"/>
          <ac:picMkLst>
            <pc:docMk/>
            <pc:sldMk cId="4098700867" sldId="273"/>
            <ac:picMk id="10" creationId="{6CFEC6AE-D40C-13DA-929F-CBC1F1C5E6C0}"/>
          </ac:picMkLst>
        </pc:picChg>
        <pc:picChg chg="add mod ord">
          <ac:chgData name="Nina Čačić" userId="08ea2d9da068e676" providerId="LiveId" clId="{E59003BB-A2DA-43ED-A484-C5BEB4108BC0}" dt="2023-05-19T14:37:47.069" v="85" actId="26606"/>
          <ac:picMkLst>
            <pc:docMk/>
            <pc:sldMk cId="4098700867" sldId="273"/>
            <ac:picMk id="5122" creationId="{B45C40C8-28B2-B4E9-A44E-32966A93252F}"/>
          </ac:picMkLst>
        </pc:picChg>
      </pc:sldChg>
      <pc:sldChg chg="addSp delSp modSp mod">
        <pc:chgData name="Nina Čačić" userId="08ea2d9da068e676" providerId="LiveId" clId="{E59003BB-A2DA-43ED-A484-C5BEB4108BC0}" dt="2023-05-19T14:39:46.922" v="105" actId="20577"/>
        <pc:sldMkLst>
          <pc:docMk/>
          <pc:sldMk cId="3360108079" sldId="274"/>
        </pc:sldMkLst>
        <pc:spChg chg="mod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2" creationId="{D8D9C8A2-017E-5040-964C-66D5F19B5CD8}"/>
          </ac:spMkLst>
        </pc:spChg>
        <pc:spChg chg="mod ord">
          <ac:chgData name="Nina Čačić" userId="08ea2d9da068e676" providerId="LiveId" clId="{E59003BB-A2DA-43ED-A484-C5BEB4108BC0}" dt="2023-05-19T14:39:46.922" v="105" actId="20577"/>
          <ac:spMkLst>
            <pc:docMk/>
            <pc:sldMk cId="3360108079" sldId="274"/>
            <ac:spMk id="3" creationId="{FC25FA69-BACE-2374-97BE-F7C9D6AABC51}"/>
          </ac:spMkLst>
        </pc:spChg>
        <pc:spChg chg="del">
          <ac:chgData name="Nina Čačić" userId="08ea2d9da068e676" providerId="LiveId" clId="{E59003BB-A2DA-43ED-A484-C5BEB4108BC0}" dt="2023-05-19T14:39:03.902" v="92" actId="26606"/>
          <ac:spMkLst>
            <pc:docMk/>
            <pc:sldMk cId="3360108079" sldId="274"/>
            <ac:spMk id="27" creationId="{861A0104-BF6E-465D-B05F-F41F69B3680A}"/>
          </ac:spMkLst>
        </pc:spChg>
        <pc:spChg chg="del">
          <ac:chgData name="Nina Čačić" userId="08ea2d9da068e676" providerId="LiveId" clId="{E59003BB-A2DA-43ED-A484-C5BEB4108BC0}" dt="2023-05-19T14:39:03.902" v="92" actId="26606"/>
          <ac:spMkLst>
            <pc:docMk/>
            <pc:sldMk cId="3360108079" sldId="274"/>
            <ac:spMk id="29" creationId="{03B901C5-8FDC-42CF-AE02-104ECD0C25E5}"/>
          </ac:spMkLst>
        </pc:spChg>
        <pc:spChg chg="del">
          <ac:chgData name="Nina Čačić" userId="08ea2d9da068e676" providerId="LiveId" clId="{E59003BB-A2DA-43ED-A484-C5BEB4108BC0}" dt="2023-05-19T14:39:03.902" v="92" actId="26606"/>
          <ac:spMkLst>
            <pc:docMk/>
            <pc:sldMk cId="3360108079" sldId="274"/>
            <ac:spMk id="31" creationId="{2A4D183E-A455-400F-B558-5EF3C42F6648}"/>
          </ac:spMkLst>
        </pc:spChg>
        <pc:spChg chg="del">
          <ac:chgData name="Nina Čačić" userId="08ea2d9da068e676" providerId="LiveId" clId="{E59003BB-A2DA-43ED-A484-C5BEB4108BC0}" dt="2023-05-19T14:39:03.902" v="92" actId="26606"/>
          <ac:spMkLst>
            <pc:docMk/>
            <pc:sldMk cId="3360108079" sldId="274"/>
            <ac:spMk id="33" creationId="{46EC6A0A-8EDD-4CAD-8301-B0613EFB68A2}"/>
          </ac:spMkLst>
        </pc:spChg>
        <pc:spChg chg="add del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6153" creationId="{181F7ADB-5077-4756-8B7B-F1A75E420351}"/>
          </ac:spMkLst>
        </pc:spChg>
        <pc:spChg chg="add del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6155" creationId="{08E149DB-2E80-458B-ABB0-369D799A0D30}"/>
          </ac:spMkLst>
        </pc:spChg>
        <pc:spChg chg="add del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6157" creationId="{C2918946-8EF4-453E-B3BA-EEA48FB2105A}"/>
          </ac:spMkLst>
        </pc:spChg>
        <pc:spChg chg="add del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6159" creationId="{37E59614-D57B-48C3-BFA3-0057FFF2593F}"/>
          </ac:spMkLst>
        </pc:spChg>
        <pc:spChg chg="add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6164" creationId="{277D66FD-7717-4B96-9D1C-1EF073D6432E}"/>
          </ac:spMkLst>
        </pc:spChg>
        <pc:spChg chg="add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6166" creationId="{65FA7E31-13EB-46D2-A94C-10F92EBD2D7B}"/>
          </ac:spMkLst>
        </pc:spChg>
        <pc:spChg chg="add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6168" creationId="{C39DE4D3-EE33-494F-9666-659F94323BF5}"/>
          </ac:spMkLst>
        </pc:spChg>
        <pc:spChg chg="add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6170" creationId="{0FAC50C2-3E97-41E1-8224-527233C0A96E}"/>
          </ac:spMkLst>
        </pc:spChg>
        <pc:spChg chg="add">
          <ac:chgData name="Nina Čačić" userId="08ea2d9da068e676" providerId="LiveId" clId="{E59003BB-A2DA-43ED-A484-C5BEB4108BC0}" dt="2023-05-19T14:39:20.852" v="95" actId="26606"/>
          <ac:spMkLst>
            <pc:docMk/>
            <pc:sldMk cId="3360108079" sldId="274"/>
            <ac:spMk id="6172" creationId="{3EBA3BE2-D4FF-46FE-80EE-D3A533C20CBE}"/>
          </ac:spMkLst>
        </pc:spChg>
        <pc:picChg chg="mod ord">
          <ac:chgData name="Nina Čačić" userId="08ea2d9da068e676" providerId="LiveId" clId="{E59003BB-A2DA-43ED-A484-C5BEB4108BC0}" dt="2023-05-19T14:39:20.852" v="95" actId="26606"/>
          <ac:picMkLst>
            <pc:docMk/>
            <pc:sldMk cId="3360108079" sldId="274"/>
            <ac:picMk id="6" creationId="{58BD628F-C819-76FF-94A7-B6DE26280C27}"/>
          </ac:picMkLst>
        </pc:picChg>
        <pc:picChg chg="add mod">
          <ac:chgData name="Nina Čačić" userId="08ea2d9da068e676" providerId="LiveId" clId="{E59003BB-A2DA-43ED-A484-C5BEB4108BC0}" dt="2023-05-19T14:39:20.852" v="95" actId="26606"/>
          <ac:picMkLst>
            <pc:docMk/>
            <pc:sldMk cId="3360108079" sldId="274"/>
            <ac:picMk id="6146" creationId="{114CB9E8-929B-E9E4-3CE4-F869F02443D0}"/>
          </ac:picMkLst>
        </pc:picChg>
        <pc:picChg chg="add mod ord">
          <ac:chgData name="Nina Čačić" userId="08ea2d9da068e676" providerId="LiveId" clId="{E59003BB-A2DA-43ED-A484-C5BEB4108BC0}" dt="2023-05-19T14:39:20.852" v="95" actId="26606"/>
          <ac:picMkLst>
            <pc:docMk/>
            <pc:sldMk cId="3360108079" sldId="274"/>
            <ac:picMk id="6148" creationId="{EE57BBAB-E169-D8B4-3E11-8BCC81303723}"/>
          </ac:picMkLst>
        </pc:picChg>
        <pc:picChg chg="add mod">
          <ac:chgData name="Nina Čačić" userId="08ea2d9da068e676" providerId="LiveId" clId="{E59003BB-A2DA-43ED-A484-C5BEB4108BC0}" dt="2023-05-19T14:39:20.852" v="95" actId="26606"/>
          <ac:picMkLst>
            <pc:docMk/>
            <pc:sldMk cId="3360108079" sldId="274"/>
            <ac:picMk id="6150" creationId="{C0AFB6E3-3267-052C-DF1F-7A1261EA5EC4}"/>
          </ac:picMkLst>
        </pc:picChg>
      </pc:sldChg>
      <pc:sldChg chg="modSp">
        <pc:chgData name="Nina Čačić" userId="08ea2d9da068e676" providerId="LiveId" clId="{E59003BB-A2DA-43ED-A484-C5BEB4108BC0}" dt="2023-05-19T14:40:02.615" v="106" actId="20577"/>
        <pc:sldMkLst>
          <pc:docMk/>
          <pc:sldMk cId="3013784524" sldId="276"/>
        </pc:sldMkLst>
        <pc:spChg chg="mod">
          <ac:chgData name="Nina Čačić" userId="08ea2d9da068e676" providerId="LiveId" clId="{E59003BB-A2DA-43ED-A484-C5BEB4108BC0}" dt="2023-05-19T14:40:02.615" v="106" actId="20577"/>
          <ac:spMkLst>
            <pc:docMk/>
            <pc:sldMk cId="3013784524" sldId="276"/>
            <ac:spMk id="3" creationId="{154431CC-13E5-2142-AB1B-8918DE9BB0E1}"/>
          </ac:spMkLst>
        </pc:spChg>
      </pc:sldChg>
    </pc:docChg>
  </pc:docChgLst>
  <pc:docChgLst>
    <pc:chgData name="Mira Butigan-Tomić" userId="S::mira.butigan-tomic@skole.hr::0be85438-dbcd-4f41-bef4-91277c772adc" providerId="AD" clId="Web-{6AF74A5C-8ADC-4123-9664-7CDF2A8499FF}"/>
    <pc:docChg chg="modSld">
      <pc:chgData name="Mira Butigan-Tomić" userId="S::mira.butigan-tomic@skole.hr::0be85438-dbcd-4f41-bef4-91277c772adc" providerId="AD" clId="Web-{6AF74A5C-8ADC-4123-9664-7CDF2A8499FF}" dt="2023-05-19T11:14:31.679" v="4" actId="1076"/>
      <pc:docMkLst>
        <pc:docMk/>
      </pc:docMkLst>
      <pc:sldChg chg="modSp">
        <pc:chgData name="Mira Butigan-Tomić" userId="S::mira.butigan-tomic@skole.hr::0be85438-dbcd-4f41-bef4-91277c772adc" providerId="AD" clId="Web-{6AF74A5C-8ADC-4123-9664-7CDF2A8499FF}" dt="2023-05-19T11:14:31.679" v="4" actId="1076"/>
        <pc:sldMkLst>
          <pc:docMk/>
          <pc:sldMk cId="3360108079" sldId="274"/>
        </pc:sldMkLst>
        <pc:spChg chg="mod">
          <ac:chgData name="Mira Butigan-Tomić" userId="S::mira.butigan-tomic@skole.hr::0be85438-dbcd-4f41-bef4-91277c772adc" providerId="AD" clId="Web-{6AF74A5C-8ADC-4123-9664-7CDF2A8499FF}" dt="2023-05-19T11:14:31.679" v="4" actId="1076"/>
          <ac:spMkLst>
            <pc:docMk/>
            <pc:sldMk cId="3360108079" sldId="274"/>
            <ac:spMk id="3" creationId="{FC25FA69-BACE-2374-97BE-F7C9D6AABC5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F1DC111B-AB9F-42F2-A13F-046E31D8F5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A61A8F3-B863-4514-BFA5-666C745608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75D23-0422-43B4-8E72-3306B26441E2}" type="datetime1">
              <a:rPr lang="hr-HR" smtClean="0"/>
              <a:t>19.5.2023.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20798FB-BA78-4048-AB26-0D76C31981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4CDE1CC-5D1B-4454-ABFB-981662E5A9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8F825-8862-4D75-B1E7-E8315E585C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833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noProof="0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C087F-81A6-4510-B68A-804F589914C8}" type="datetime1">
              <a:rPr lang="hr-HR" smtClean="0"/>
              <a:pPr/>
              <a:t>19.5.2023.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Uređivanje stilova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4145-E16D-4452-94BA-B746287206D2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65679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D4145-E16D-4452-94BA-B746287206D2}" type="slidenum">
              <a:rPr lang="hr-HR" noProof="0" smtClean="0"/>
              <a:t>1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91618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utnik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avoku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Pravoku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Pravoku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a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Ravni poveznik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</a:p>
        </p:txBody>
      </p:sp>
      <p:sp>
        <p:nvSpPr>
          <p:cNvPr id="20" name="Rezervirano mjesto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9CEC093-03BC-4022-9DFB-9FB91990666F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21" name="Rezervirano mjesto za podnožje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22" name="Rezervirano mjesto za broj slajda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D5C4787-B93F-4319-A3A5-DA0AA4914451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011A2C6-0689-417C-B098-1BE9D14FB4E7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5397FC3-8FCD-41A9-ABD4-5FC07718F906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utnik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Pravoku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Pravokut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Pravoku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a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Ravni poveznik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vni poveznik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vni poveznik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1B9471F0-45BD-4877-920A-7497F7F29453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C9DDB2-09E8-414D-8474-7B5190DF934E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8C1B498-EA7E-4617-B427-27BE632D0CA8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1763D29-8CAE-4726-87AC-EC5827411EA2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945E8F8-8904-4D23-ABD0-52FB2CF7D6C6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avokutnik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Pravokutnik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Pravokutnik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8B34A96-FFFC-4513-8212-C5F63E872443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  <p:sp>
        <p:nvSpPr>
          <p:cNvPr id="11" name="Pravokutnik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avokutnik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avokutnik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191B6507-92E5-43BB-8D08-E9B5FFA5512F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Pravokut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0929964D-63EE-4B55-9807-9B740BE3A51C}" type="datetime1">
              <a:rPr lang="hr-HR" noProof="0" smtClean="0"/>
              <a:t>19.5.2023.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ciklopedija.hr/Natuknica.aspx?ID=44025" TargetMode="External"/><Relationship Id="rId3" Type="http://schemas.openxmlformats.org/officeDocument/2006/relationships/hyperlink" Target="https://hr.wikipedia.org/wiki/Himalajski_cedar" TargetMode="External"/><Relationship Id="rId7" Type="http://schemas.openxmlformats.org/officeDocument/2006/relationships/hyperlink" Target="https://krenizdravo.dnevnik.hr/zdravlje/alternativna-medicina/biljna-ljekarna/eukaliptusljekovitost-etericno-ulje-i-caj" TargetMode="External"/><Relationship Id="rId2" Type="http://schemas.openxmlformats.org/officeDocument/2006/relationships/hyperlink" Target="https://www.plantea.com.hr/himalajski-ceda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s.wikipedia.org/wiki/Eukaliptus" TargetMode="External"/><Relationship Id="rId5" Type="http://schemas.openxmlformats.org/officeDocument/2006/relationships/hyperlink" Target="https://hr.wikipedia.org/wiki/Pinija" TargetMode="External"/><Relationship Id="rId10" Type="http://schemas.openxmlformats.org/officeDocument/2006/relationships/hyperlink" Target="https://www.rovinj-tourism.com/hr/explore-discover/priroda/park-suma-zlatni-rt" TargetMode="External"/><Relationship Id="rId4" Type="http://schemas.openxmlformats.org/officeDocument/2006/relationships/hyperlink" Target="https://www.plantea.com.hr/pinija/" TargetMode="External"/><Relationship Id="rId9" Type="http://schemas.openxmlformats.org/officeDocument/2006/relationships/hyperlink" Target="https://www.inforovinj.com/hrv/rovinj/znamenje/punta-corrente.as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A051F96-0548-4D63-AF86-C2348A582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613EA7B-886C-43E1-9556-C60A79195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D45B10-4BA3-4D7B-968F-301504DA6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849" y="1348844"/>
            <a:ext cx="5716338" cy="3042706"/>
          </a:xfrm>
        </p:spPr>
        <p:txBody>
          <a:bodyPr rtlCol="0">
            <a:normAutofit/>
          </a:bodyPr>
          <a:lstStyle/>
          <a:p>
            <a:pPr rtl="0"/>
            <a:r>
              <a:rPr lang="en-GB" sz="4200" dirty="0" err="1"/>
              <a:t>Institucionalizacija</a:t>
            </a:r>
            <a:r>
              <a:rPr lang="en-GB" sz="4200" dirty="0"/>
              <a:t> </a:t>
            </a:r>
            <a:r>
              <a:rPr lang="en-GB" sz="4200" dirty="0" err="1"/>
              <a:t>zavičajne</a:t>
            </a:r>
            <a:r>
              <a:rPr lang="en-GB" sz="4200" dirty="0"/>
              <a:t> </a:t>
            </a:r>
            <a:r>
              <a:rPr lang="en-GB" sz="4200" dirty="0" err="1"/>
              <a:t>nastave</a:t>
            </a:r>
            <a:endParaRPr lang="hr-HR" sz="4200" dirty="0"/>
          </a:p>
        </p:txBody>
      </p:sp>
      <p:sp>
        <p:nvSpPr>
          <p:cNvPr id="7" name="Podnaslov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386" y="3988106"/>
            <a:ext cx="5355264" cy="1644209"/>
          </a:xfrm>
        </p:spPr>
        <p:txBody>
          <a:bodyPr rtlCol="0">
            <a:normAutofit lnSpcReduction="10000"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hr-HR" sz="1800" dirty="0"/>
              <a:t>Tema: Zlatni rt i </a:t>
            </a:r>
            <a:r>
              <a:rPr lang="hr-HR" sz="1800" dirty="0" err="1"/>
              <a:t>Mucia</a:t>
            </a:r>
            <a:endParaRPr lang="hr-HR" sz="1800" dirty="0"/>
          </a:p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hr-HR" sz="1800" dirty="0"/>
              <a:t>Srednja škola Zvane </a:t>
            </a:r>
            <a:r>
              <a:rPr lang="hr-HR" sz="1800" dirty="0" err="1"/>
              <a:t>Črnje</a:t>
            </a:r>
            <a:r>
              <a:rPr lang="hr-HR" sz="1800" dirty="0"/>
              <a:t>, Rovinj​</a:t>
            </a:r>
          </a:p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hr-HR" sz="1800" dirty="0"/>
              <a:t>Učenici zavičajne povijesti​</a:t>
            </a:r>
          </a:p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hr-HR" sz="1800" dirty="0"/>
              <a:t>Mentor: Mira </a:t>
            </a:r>
            <a:r>
              <a:rPr lang="hr-HR" sz="1800" dirty="0" err="1"/>
              <a:t>Butigan</a:t>
            </a:r>
            <a:r>
              <a:rPr lang="hr-HR" sz="1800" dirty="0"/>
              <a:t>-Tomić, prof.​</a:t>
            </a:r>
          </a:p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hr-HR" sz="1800" dirty="0"/>
              <a:t>Svibanj, 2023.</a:t>
            </a:r>
          </a:p>
          <a:p>
            <a:pPr rtl="0">
              <a:lnSpc>
                <a:spcPct val="90000"/>
              </a:lnSpc>
              <a:spcAft>
                <a:spcPts val="600"/>
              </a:spcAft>
            </a:pPr>
            <a:endParaRPr lang="hr-HR" sz="1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31B15C3-6FB8-401C-A723-44AFD7453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25F1CCA-D5A2-4257-B4E8-86F29A763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096B497-AF31-4801-BDAC-B44343B64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5BD3401-0E51-482F-9BCA-EC2F6FEA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 descr="Slika na kojoj se prikazuje vanjski, biljka, trava, drvo&#10;&#10;Opis je automatski generiran">
            <a:extLst>
              <a:ext uri="{FF2B5EF4-FFF2-40B4-BE49-F238E27FC236}">
                <a16:creationId xmlns:a16="http://schemas.microsoft.com/office/drawing/2014/main" id="{BEB46D03-DDD5-08A1-B7DC-7FA5984C2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3" r="-3" b="-3"/>
          <a:stretch/>
        </p:blipFill>
        <p:spPr>
          <a:xfrm>
            <a:off x="7228703" y="621793"/>
            <a:ext cx="4342547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5136">
            <a:extLst>
              <a:ext uri="{FF2B5EF4-FFF2-40B4-BE49-F238E27FC236}">
                <a16:creationId xmlns:a16="http://schemas.microsoft.com/office/drawing/2014/main" id="{ADD98D61-0BE8-42A1-965D-A26581BF6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5136" name="Rectangle 5138">
            <a:extLst>
              <a:ext uri="{FF2B5EF4-FFF2-40B4-BE49-F238E27FC236}">
                <a16:creationId xmlns:a16="http://schemas.microsoft.com/office/drawing/2014/main" id="{94E26516-89B0-481C-BD58-C7203B718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D6C29703-E88B-4977-9180-79D41260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F37C390-4F3C-BF12-6E17-A8C0EEDE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60353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2.4.1. </a:t>
            </a:r>
            <a:r>
              <a:rPr lang="en-US"/>
              <a:t>Mucia</a:t>
            </a:r>
            <a:r>
              <a:rPr lang="en-US" dirty="0"/>
              <a:t> - </a:t>
            </a:r>
            <a:r>
              <a:rPr lang="en-US"/>
              <a:t>danas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3423454-7A07-1257-B26D-DF4FAFDD1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80" y="2386584"/>
            <a:ext cx="6603538" cy="364845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Danas se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poluotoku</a:t>
            </a:r>
            <a:r>
              <a:rPr lang="en-US" sz="2000" dirty="0"/>
              <a:t> </a:t>
            </a:r>
            <a:r>
              <a:rPr lang="en-US" sz="2000" dirty="0" err="1"/>
              <a:t>Muciji</a:t>
            </a:r>
            <a:r>
              <a:rPr lang="en-US" sz="2000" dirty="0"/>
              <a:t> </a:t>
            </a:r>
            <a:r>
              <a:rPr lang="en-US" sz="2000" dirty="0" err="1"/>
              <a:t>nalazi</a:t>
            </a:r>
            <a:r>
              <a:rPr lang="en-US" sz="2000" dirty="0"/>
              <a:t> </a:t>
            </a:r>
            <a:r>
              <a:rPr lang="en-US" sz="2000" dirty="0" err="1"/>
              <a:t>bolnica</a:t>
            </a:r>
            <a:r>
              <a:rPr lang="en-US" sz="2000" dirty="0"/>
              <a:t> </a:t>
            </a:r>
            <a:r>
              <a:rPr lang="en-US" sz="2000" dirty="0" err="1"/>
              <a:t>koja</a:t>
            </a:r>
            <a:r>
              <a:rPr lang="en-US" sz="2000" dirty="0"/>
              <a:t> je </a:t>
            </a:r>
            <a:r>
              <a:rPr lang="en-US" sz="2000" dirty="0" err="1"/>
              <a:t>tijekom</a:t>
            </a:r>
            <a:r>
              <a:rPr lang="en-US" sz="2000" dirty="0"/>
              <a:t> </a:t>
            </a:r>
            <a:r>
              <a:rPr lang="en-US" sz="2000" dirty="0" err="1"/>
              <a:t>prošlog</a:t>
            </a:r>
            <a:r>
              <a:rPr lang="en-US" sz="2000" dirty="0"/>
              <a:t> </a:t>
            </a:r>
            <a:r>
              <a:rPr lang="en-US" sz="2000" dirty="0" err="1"/>
              <a:t>stoljeća</a:t>
            </a:r>
            <a:r>
              <a:rPr lang="en-US" sz="2000" dirty="0"/>
              <a:t> </a:t>
            </a:r>
            <a:r>
              <a:rPr lang="en-US" sz="2000" dirty="0" err="1"/>
              <a:t>prošla</a:t>
            </a:r>
            <a:r>
              <a:rPr lang="en-US" sz="2000" dirty="0"/>
              <a:t> </a:t>
            </a:r>
            <a:r>
              <a:rPr lang="en-US" sz="2000" dirty="0" err="1"/>
              <a:t>kroz</a:t>
            </a:r>
            <a:r>
              <a:rPr lang="en-US" sz="2000" dirty="0"/>
              <a:t> </a:t>
            </a:r>
            <a:r>
              <a:rPr lang="en-US" sz="2000" dirty="0" err="1"/>
              <a:t>više</a:t>
            </a:r>
            <a:r>
              <a:rPr lang="en-US" sz="2000" dirty="0"/>
              <a:t> </a:t>
            </a:r>
            <a:r>
              <a:rPr lang="en-US" sz="2000" dirty="0" err="1"/>
              <a:t>vladajućih</a:t>
            </a:r>
            <a:r>
              <a:rPr lang="en-US" sz="2000" dirty="0"/>
              <a:t> </a:t>
            </a:r>
            <a:r>
              <a:rPr lang="en-US" sz="2000" dirty="0" err="1"/>
              <a:t>režima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dirty="0"/>
              <a:t>Bila je </a:t>
            </a:r>
            <a:r>
              <a:rPr lang="en-US" sz="2000" dirty="0" err="1"/>
              <a:t>višestruko</a:t>
            </a:r>
            <a:r>
              <a:rPr lang="en-US" sz="2000" dirty="0"/>
              <a:t> </a:t>
            </a:r>
            <a:r>
              <a:rPr lang="en-US" sz="2000" dirty="0" err="1"/>
              <a:t>nadograđivana</a:t>
            </a:r>
            <a:r>
              <a:rPr lang="en-US" sz="2000" dirty="0"/>
              <a:t>, a </a:t>
            </a:r>
            <a:r>
              <a:rPr lang="en-US" sz="2000" dirty="0" err="1"/>
              <a:t>pritom</a:t>
            </a:r>
            <a:r>
              <a:rPr lang="en-US" sz="2000" dirty="0"/>
              <a:t> je </a:t>
            </a:r>
            <a:r>
              <a:rPr lang="en-US" sz="2000" dirty="0" err="1"/>
              <a:t>mijenjala</a:t>
            </a:r>
            <a:r>
              <a:rPr lang="en-US" sz="2000" dirty="0"/>
              <a:t> </a:t>
            </a:r>
            <a:r>
              <a:rPr lang="en-US" sz="2000" dirty="0" err="1"/>
              <a:t>svoju</a:t>
            </a:r>
            <a:r>
              <a:rPr lang="en-US" sz="2000" dirty="0"/>
              <a:t> </a:t>
            </a:r>
            <a:r>
              <a:rPr lang="en-US" sz="2000" dirty="0" err="1"/>
              <a:t>užu</a:t>
            </a:r>
            <a:r>
              <a:rPr lang="en-US" sz="2000" dirty="0"/>
              <a:t> </a:t>
            </a:r>
            <a:r>
              <a:rPr lang="en-US" sz="2000" dirty="0" err="1"/>
              <a:t>specijalizaciju</a:t>
            </a:r>
            <a:r>
              <a:rPr lang="en-US" sz="2000" dirty="0"/>
              <a:t> od </a:t>
            </a:r>
            <a:r>
              <a:rPr lang="en-US" sz="2000" dirty="0" err="1"/>
              <a:t>prvotne</a:t>
            </a:r>
            <a:r>
              <a:rPr lang="en-US" sz="2000" dirty="0"/>
              <a:t> </a:t>
            </a:r>
            <a:r>
              <a:rPr lang="en-US" sz="2000" dirty="0" err="1"/>
              <a:t>bolnice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dirty="0"/>
              <a:t>U </a:t>
            </a:r>
            <a:r>
              <a:rPr lang="en-US" sz="2000" dirty="0" err="1"/>
              <a:t>sklopu</a:t>
            </a:r>
            <a:r>
              <a:rPr lang="en-US" sz="2000" dirty="0"/>
              <a:t> </a:t>
            </a:r>
            <a:r>
              <a:rPr lang="en-US" sz="2000" dirty="0" err="1"/>
              <a:t>bolničkog</a:t>
            </a:r>
            <a:r>
              <a:rPr lang="en-US" sz="2000" dirty="0"/>
              <a:t> </a:t>
            </a:r>
            <a:r>
              <a:rPr lang="en-US" sz="2000" dirty="0" err="1"/>
              <a:t>kompleksa</a:t>
            </a:r>
            <a:r>
              <a:rPr lang="en-US" sz="2000" dirty="0"/>
              <a:t> se </a:t>
            </a:r>
            <a:r>
              <a:rPr lang="en-US" sz="2000" dirty="0" err="1"/>
              <a:t>nalazi</a:t>
            </a:r>
            <a:r>
              <a:rPr lang="en-US" sz="2000" dirty="0"/>
              <a:t> </a:t>
            </a:r>
            <a:r>
              <a:rPr lang="en-US" sz="2000" dirty="0" err="1"/>
              <a:t>više</a:t>
            </a:r>
            <a:r>
              <a:rPr lang="en-US" sz="2000" dirty="0"/>
              <a:t> </a:t>
            </a:r>
            <a:r>
              <a:rPr lang="en-US" sz="2000" dirty="0" err="1"/>
              <a:t>paviljona</a:t>
            </a:r>
            <a:r>
              <a:rPr lang="en-US" sz="2000" dirty="0"/>
              <a:t>, </a:t>
            </a:r>
            <a:r>
              <a:rPr lang="en-US" sz="2000" dirty="0" err="1"/>
              <a:t>crkva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dva</a:t>
            </a:r>
            <a:r>
              <a:rPr lang="en-US" sz="2000" dirty="0"/>
              <a:t> </a:t>
            </a:r>
            <a:r>
              <a:rPr lang="en-US" sz="2000" dirty="0" err="1"/>
              <a:t>zvonika</a:t>
            </a:r>
            <a:r>
              <a:rPr lang="en-US" sz="2000" dirty="0"/>
              <a:t>, </a:t>
            </a:r>
            <a:r>
              <a:rPr lang="en-US" sz="2000" dirty="0" err="1"/>
              <a:t>gospodarska</a:t>
            </a:r>
            <a:r>
              <a:rPr lang="en-US" sz="2000" dirty="0"/>
              <a:t> </a:t>
            </a:r>
            <a:r>
              <a:rPr lang="en-US" sz="2000" dirty="0" err="1"/>
              <a:t>građa</a:t>
            </a:r>
            <a:r>
              <a:rPr lang="en-US" sz="2000" dirty="0"/>
              <a:t>, </a:t>
            </a:r>
            <a:r>
              <a:rPr lang="en-US" sz="2000" dirty="0" err="1"/>
              <a:t>unutarnji</a:t>
            </a:r>
            <a:r>
              <a:rPr lang="en-US" sz="2000" dirty="0"/>
              <a:t> </a:t>
            </a:r>
            <a:r>
              <a:rPr lang="en-US" sz="2000" dirty="0" err="1"/>
              <a:t>bazen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svjetionik</a:t>
            </a:r>
            <a:r>
              <a:rPr lang="en-US" sz="2000" dirty="0"/>
              <a:t> </a:t>
            </a:r>
            <a:r>
              <a:rPr lang="en-US" sz="2000" dirty="0" err="1"/>
              <a:t>posvećen</a:t>
            </a:r>
            <a:r>
              <a:rPr lang="en-US" sz="2000" dirty="0"/>
              <a:t> Karlu </a:t>
            </a:r>
            <a:r>
              <a:rPr lang="en-US" sz="2000" dirty="0" err="1"/>
              <a:t>Luegeru</a:t>
            </a:r>
            <a:r>
              <a:rPr lang="en-US" sz="2000" dirty="0"/>
              <a:t> koji je </a:t>
            </a:r>
            <a:r>
              <a:rPr lang="en-US" sz="2000" dirty="0" err="1"/>
              <a:t>danas</a:t>
            </a:r>
            <a:r>
              <a:rPr lang="en-US" sz="2000" dirty="0"/>
              <a:t> </a:t>
            </a:r>
            <a:r>
              <a:rPr lang="en-US" sz="2000" dirty="0" err="1"/>
              <a:t>gotovo</a:t>
            </a:r>
            <a:r>
              <a:rPr lang="en-US" sz="2000" dirty="0"/>
              <a:t> u </a:t>
            </a:r>
            <a:r>
              <a:rPr lang="en-US" sz="2000" dirty="0" err="1"/>
              <a:t>potpunosti</a:t>
            </a:r>
            <a:r>
              <a:rPr lang="en-US" sz="2000" dirty="0"/>
              <a:t> </a:t>
            </a:r>
            <a:r>
              <a:rPr lang="en-US" sz="2000" dirty="0" err="1"/>
              <a:t>zaklonjen</a:t>
            </a:r>
            <a:r>
              <a:rPr lang="en-US" sz="2000" dirty="0"/>
              <a:t> </a:t>
            </a:r>
            <a:r>
              <a:rPr lang="en-US" sz="2000" dirty="0" err="1"/>
              <a:t>šumskim</a:t>
            </a:r>
            <a:r>
              <a:rPr lang="en-US" sz="2000" dirty="0"/>
              <a:t> </a:t>
            </a:r>
            <a:r>
              <a:rPr lang="en-US" sz="2000" dirty="0" err="1"/>
              <a:t>nasadima</a:t>
            </a:r>
            <a:r>
              <a:rPr lang="en-US" sz="2000" dirty="0"/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5C40C8-28B2-B4E9-A44E-32966A932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24565"/>
          <a:stretch/>
        </p:blipFill>
        <p:spPr bwMode="auto">
          <a:xfrm>
            <a:off x="7903029" y="374903"/>
            <a:ext cx="3917113" cy="305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zervirano mjesto sadržaja 9" descr="Slika na kojoj se prikazuje vanjski, nebo, zgrada, sat&#10;&#10;Opis je automatski generiran">
            <a:extLst>
              <a:ext uri="{FF2B5EF4-FFF2-40B4-BE49-F238E27FC236}">
                <a16:creationId xmlns:a16="http://schemas.microsoft.com/office/drawing/2014/main" id="{6CFEC6AE-D40C-13DA-929F-CBC1F1C5E6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4969" r="-2" b="41173"/>
          <a:stretch/>
        </p:blipFill>
        <p:spPr>
          <a:xfrm>
            <a:off x="7903027" y="3429003"/>
            <a:ext cx="3917115" cy="30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00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277D66FD-7717-4B96-9D1C-1EF073D64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65FA7E31-13EB-46D2-A94C-10F92EBD2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C39DE4D3-EE33-494F-9666-659F94323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0FAC50C2-3E97-41E1-8224-527233C0A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6796" y="237744"/>
            <a:ext cx="53805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3EBA3BE2-D4FF-46FE-80EE-D3A533C20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2560" y="374904"/>
            <a:ext cx="5117584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8D9C8A2-017E-5040-964C-66D5F19B5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2.4.2. Ostavština obitelji Hütterott</a:t>
            </a:r>
          </a:p>
        </p:txBody>
      </p:sp>
      <p:pic>
        <p:nvPicPr>
          <p:cNvPr id="6" name="Rezervirano mjesto sadržaja 5" descr="Slika na kojoj se prikazuje promet, plovilo, brod, jarbol&#10;&#10;Opis je automatski generiran">
            <a:extLst>
              <a:ext uri="{FF2B5EF4-FFF2-40B4-BE49-F238E27FC236}">
                <a16:creationId xmlns:a16="http://schemas.microsoft.com/office/drawing/2014/main" id="{58BD628F-C819-76FF-94A7-B6DE26280C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024" r="10376" b="1"/>
          <a:stretch/>
        </p:blipFill>
        <p:spPr>
          <a:xfrm>
            <a:off x="233264" y="233264"/>
            <a:ext cx="3324388" cy="375562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14CB9E8-929B-E9E4-3CE4-F869F0244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5" r="10771" b="-3"/>
          <a:stretch/>
        </p:blipFill>
        <p:spPr bwMode="auto">
          <a:xfrm>
            <a:off x="3719534" y="229026"/>
            <a:ext cx="2695380" cy="24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E57BBAB-E169-D8B4-3E11-8BCC81303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/>
          <a:stretch/>
        </p:blipFill>
        <p:spPr bwMode="auto">
          <a:xfrm>
            <a:off x="232594" y="4154696"/>
            <a:ext cx="3325058" cy="24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0AFB6E3-3267-052C-DF1F-7A1261EA5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r="32586" b="-3"/>
          <a:stretch/>
        </p:blipFill>
        <p:spPr bwMode="auto">
          <a:xfrm>
            <a:off x="3719534" y="2874856"/>
            <a:ext cx="2695380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C25FA69-BACE-2374-97BE-F7C9D6AAB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Muzej</a:t>
            </a:r>
            <a:r>
              <a:rPr lang="en-US" sz="2000" dirty="0"/>
              <a:t> </a:t>
            </a:r>
            <a:r>
              <a:rPr lang="en-US" sz="2000" dirty="0" err="1"/>
              <a:t>Grada</a:t>
            </a:r>
            <a:r>
              <a:rPr lang="en-US" sz="2000" dirty="0"/>
              <a:t> </a:t>
            </a:r>
            <a:r>
              <a:rPr lang="en-US" sz="2000" dirty="0" err="1"/>
              <a:t>Rovinja</a:t>
            </a:r>
            <a:r>
              <a:rPr lang="en-US" sz="2000" dirty="0"/>
              <a:t> </a:t>
            </a:r>
            <a:r>
              <a:rPr lang="en-US" sz="2000" dirty="0" err="1"/>
              <a:t>sačuvao</a:t>
            </a:r>
            <a:r>
              <a:rPr lang="en-US" sz="2000" dirty="0"/>
              <a:t> je </a:t>
            </a:r>
            <a:r>
              <a:rPr lang="en-US" sz="2000" dirty="0" err="1"/>
              <a:t>ostavštinu</a:t>
            </a:r>
            <a:r>
              <a:rPr lang="en-US" sz="2000" dirty="0"/>
              <a:t> </a:t>
            </a:r>
            <a:r>
              <a:rPr lang="en-US" sz="2000" dirty="0" err="1"/>
              <a:t>obitelji</a:t>
            </a:r>
            <a:r>
              <a:rPr lang="en-US" sz="2000" dirty="0"/>
              <a:t> </a:t>
            </a:r>
            <a:r>
              <a:rPr lang="en-US" sz="2000" dirty="0" err="1"/>
              <a:t>Hütterott</a:t>
            </a:r>
            <a:r>
              <a:rPr lang="en-US" sz="2000" dirty="0"/>
              <a:t>;</a:t>
            </a:r>
          </a:p>
          <a:p>
            <a:pPr lvl="1"/>
            <a:r>
              <a:rPr lang="en-US" sz="2000" dirty="0" err="1"/>
              <a:t>slike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razdoblja</a:t>
            </a:r>
            <a:r>
              <a:rPr lang="en-US" sz="2000" dirty="0"/>
              <a:t> </a:t>
            </a:r>
            <a:r>
              <a:rPr lang="en-US" sz="2000" dirty="0" err="1"/>
              <a:t>renesanse</a:t>
            </a:r>
            <a:r>
              <a:rPr lang="en-US" sz="2000" dirty="0"/>
              <a:t> do </a:t>
            </a:r>
            <a:r>
              <a:rPr lang="en-US" sz="2000" dirty="0" err="1"/>
              <a:t>pocetka</a:t>
            </a:r>
            <a:r>
              <a:rPr lang="en-US" sz="2000" dirty="0"/>
              <a:t> 19.st.,</a:t>
            </a:r>
          </a:p>
          <a:p>
            <a:pPr lvl="1"/>
            <a:r>
              <a:rPr lang="en-US" sz="2000" dirty="0" err="1"/>
              <a:t>makete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modeli</a:t>
            </a:r>
            <a:r>
              <a:rPr lang="en-US" sz="2000" dirty="0"/>
              <a:t>,</a:t>
            </a:r>
          </a:p>
          <a:p>
            <a:pPr lvl="1"/>
            <a:r>
              <a:rPr lang="hr-HR" sz="2000" dirty="0"/>
              <a:t>n</a:t>
            </a:r>
            <a:r>
              <a:rPr lang="en-US" sz="2000" dirty="0" err="1"/>
              <a:t>amještaj</a:t>
            </a:r>
            <a:r>
              <a:rPr lang="hr-HR" sz="2000" dirty="0"/>
              <a:t>,</a:t>
            </a:r>
            <a:endParaRPr lang="en-US" sz="2000" dirty="0"/>
          </a:p>
          <a:p>
            <a:pPr lvl="1"/>
            <a:r>
              <a:rPr lang="en-US" sz="2000" dirty="0" err="1"/>
              <a:t>značajan</a:t>
            </a:r>
            <a:r>
              <a:rPr lang="en-US" sz="2000" dirty="0"/>
              <a:t> </a:t>
            </a:r>
            <a:r>
              <a:rPr lang="en-US" sz="2000" dirty="0" err="1"/>
              <a:t>broj</a:t>
            </a:r>
            <a:r>
              <a:rPr lang="en-US" sz="2000" dirty="0"/>
              <a:t> </a:t>
            </a:r>
            <a:r>
              <a:rPr lang="en-US" sz="2000" dirty="0" err="1"/>
              <a:t>umjetnina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područja</a:t>
            </a:r>
            <a:r>
              <a:rPr lang="en-US" sz="2000" dirty="0"/>
              <a:t> </a:t>
            </a:r>
            <a:r>
              <a:rPr lang="en-US" sz="2000" dirty="0" err="1"/>
              <a:t>Dalekoga</a:t>
            </a:r>
            <a:r>
              <a:rPr lang="en-US" sz="2000" dirty="0"/>
              <a:t> </a:t>
            </a:r>
            <a:r>
              <a:rPr lang="en-US" sz="2000" dirty="0" err="1"/>
              <a:t>istoka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ostalih</a:t>
            </a:r>
            <a:r>
              <a:rPr lang="en-US" sz="2000" dirty="0"/>
              <a:t> </a:t>
            </a:r>
            <a:r>
              <a:rPr lang="en-US" sz="2000" dirty="0" err="1"/>
              <a:t>dijelova</a:t>
            </a:r>
            <a:r>
              <a:rPr lang="en-US" sz="2000" dirty="0"/>
              <a:t> </a:t>
            </a:r>
            <a:r>
              <a:rPr lang="en-US" sz="2000" dirty="0" err="1"/>
              <a:t>svijeta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010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33BD7-7E4A-463D-A94A-90181597A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308BC4-80BB-4838-92B8-AB3DA0B0A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7744"/>
            <a:ext cx="5377852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A5174C-92C7-4240-908A-FFAE04F49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4041" y="374904"/>
            <a:ext cx="5106102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37EB068-5FB7-0D86-B627-3F6E7883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040" y="370424"/>
            <a:ext cx="5106102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/>
              <a:t>2.5. </a:t>
            </a:r>
            <a:r>
              <a:rPr lang="en-US" sz="3000" dirty="0" err="1"/>
              <a:t>Sličnosti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razlike</a:t>
            </a:r>
            <a:r>
              <a:rPr lang="en-US" sz="3000" dirty="0"/>
              <a:t> u </a:t>
            </a:r>
            <a:r>
              <a:rPr lang="en-US" sz="3000" dirty="0" err="1"/>
              <a:t>prošlosti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sadašnjosti</a:t>
            </a:r>
            <a:r>
              <a:rPr lang="en-US" sz="3000" dirty="0"/>
              <a:t> </a:t>
            </a:r>
          </a:p>
        </p:txBody>
      </p:sp>
      <p:pic>
        <p:nvPicPr>
          <p:cNvPr id="10" name="Slika 9" descr="Slika na kojoj se prikazuje vanjski, trava, biljka, drvo&#10;&#10;Opis je automatski generiran">
            <a:extLst>
              <a:ext uri="{FF2B5EF4-FFF2-40B4-BE49-F238E27FC236}">
                <a16:creationId xmlns:a16="http://schemas.microsoft.com/office/drawing/2014/main" id="{C76A6740-A013-1275-92C1-94CD1FF7A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4" y="864431"/>
            <a:ext cx="3324388" cy="24932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B83C316-5844-4C19-B388-5DBEE733C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18B9C1-F5AA-4D71-B9E4-0DFA86A7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zgrada, vanjski, nebo, oblak&#10;&#10;Opis je automatski generiran">
            <a:extLst>
              <a:ext uri="{FF2B5EF4-FFF2-40B4-BE49-F238E27FC236}">
                <a16:creationId xmlns:a16="http://schemas.microsoft.com/office/drawing/2014/main" id="{BB1C8160-DEF9-0254-537A-E7F0D485A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925" y="2874858"/>
            <a:ext cx="2109306" cy="3749878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DDE1831-DCCF-4133-35A5-45B71B1E0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4041" y="1663547"/>
            <a:ext cx="5106102" cy="481954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err="1"/>
              <a:t>lako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Zlatni</a:t>
            </a:r>
            <a:r>
              <a:rPr lang="en-US" dirty="0"/>
              <a:t> rt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Mucia</a:t>
            </a:r>
            <a:r>
              <a:rPr lang="en-US" dirty="0"/>
              <a:t>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poluotoka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približno</a:t>
            </a:r>
            <a:r>
              <a:rPr lang="en-US" dirty="0"/>
              <a:t> </a:t>
            </a:r>
            <a:r>
              <a:rPr lang="en-US" dirty="0" err="1"/>
              <a:t>jednakoj</a:t>
            </a:r>
            <a:r>
              <a:rPr lang="en-US" dirty="0"/>
              <a:t> </a:t>
            </a:r>
            <a:r>
              <a:rPr lang="en-US" dirty="0" err="1"/>
              <a:t>udaljenosti</a:t>
            </a:r>
            <a:r>
              <a:rPr lang="en-US" dirty="0"/>
              <a:t> od </a:t>
            </a:r>
            <a:r>
              <a:rPr lang="en-US" dirty="0" err="1"/>
              <a:t>jezgre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 </a:t>
            </a:r>
            <a:r>
              <a:rPr lang="en-US" dirty="0" err="1"/>
              <a:t>Rovinja</a:t>
            </a:r>
            <a:r>
              <a:rPr lang="en-US" dirty="0"/>
              <a:t>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Na </a:t>
            </a:r>
            <a:r>
              <a:rPr lang="en-US" dirty="0" err="1"/>
              <a:t>poluotok</a:t>
            </a:r>
            <a:r>
              <a:rPr lang="en-US" dirty="0"/>
              <a:t> </a:t>
            </a:r>
            <a:r>
              <a:rPr lang="en-US" dirty="0" err="1"/>
              <a:t>Muciju</a:t>
            </a:r>
            <a:r>
              <a:rPr lang="en-US" dirty="0"/>
              <a:t> </a:t>
            </a:r>
            <a:r>
              <a:rPr lang="en-US" dirty="0" err="1"/>
              <a:t>dolazila</a:t>
            </a:r>
            <a:r>
              <a:rPr lang="en-US" dirty="0"/>
              <a:t> </a:t>
            </a:r>
            <a:r>
              <a:rPr lang="en-US" dirty="0" err="1"/>
              <a:t>bolesna</a:t>
            </a:r>
            <a:r>
              <a:rPr lang="en-US" dirty="0"/>
              <a:t> </a:t>
            </a:r>
            <a:r>
              <a:rPr lang="en-US" dirty="0" err="1"/>
              <a:t>djeca</a:t>
            </a:r>
            <a:r>
              <a:rPr lang="en-US" dirty="0"/>
              <a:t> </a:t>
            </a:r>
            <a:r>
              <a:rPr lang="en-US" dirty="0" err="1"/>
              <a:t>svih</a:t>
            </a:r>
            <a:r>
              <a:rPr lang="en-US" dirty="0"/>
              <a:t> </a:t>
            </a:r>
            <a:r>
              <a:rPr lang="en-US" dirty="0" err="1"/>
              <a:t>socijalnih</a:t>
            </a:r>
            <a:r>
              <a:rPr lang="en-US" dirty="0"/>
              <a:t> </a:t>
            </a:r>
            <a:r>
              <a:rPr lang="en-US" dirty="0" err="1"/>
              <a:t>kategorija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svih</a:t>
            </a:r>
            <a:r>
              <a:rPr lang="en-US" dirty="0"/>
              <a:t> </a:t>
            </a:r>
            <a:r>
              <a:rPr lang="en-US" dirty="0" err="1"/>
              <a:t>dijelova</a:t>
            </a:r>
            <a:r>
              <a:rPr lang="en-US" dirty="0"/>
              <a:t> Austro-</a:t>
            </a:r>
            <a:r>
              <a:rPr lang="en-US" dirty="0" err="1"/>
              <a:t>Ugarske</a:t>
            </a:r>
            <a:r>
              <a:rPr lang="en-US" dirty="0"/>
              <a:t> </a:t>
            </a:r>
            <a:r>
              <a:rPr lang="en-US" dirty="0" err="1"/>
              <a:t>Monarhije</a:t>
            </a:r>
            <a:r>
              <a:rPr lang="en-US" dirty="0"/>
              <a:t>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Prvog</a:t>
            </a:r>
            <a:r>
              <a:rPr lang="en-US" dirty="0"/>
              <a:t> </a:t>
            </a:r>
            <a:r>
              <a:rPr lang="en-US" dirty="0" err="1"/>
              <a:t>svjetskog</a:t>
            </a:r>
            <a:r>
              <a:rPr lang="en-US" dirty="0"/>
              <a:t> rata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Muciji</a:t>
            </a:r>
            <a:r>
              <a:rPr lang="en-US" dirty="0"/>
              <a:t> je </a:t>
            </a:r>
            <a:r>
              <a:rPr lang="en-US" dirty="0" err="1"/>
              <a:t>ostao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cijenjeni</a:t>
            </a:r>
            <a:r>
              <a:rPr lang="en-US" dirty="0"/>
              <a:t> </a:t>
            </a:r>
            <a:r>
              <a:rPr lang="en-US" dirty="0" err="1"/>
              <a:t>odjel</a:t>
            </a:r>
            <a:r>
              <a:rPr lang="en-US" dirty="0"/>
              <a:t> </a:t>
            </a:r>
            <a:r>
              <a:rPr lang="en-US" dirty="0" err="1"/>
              <a:t>ortopedije</a:t>
            </a:r>
            <a:r>
              <a:rPr lang="en-US" dirty="0"/>
              <a:t>, a 1973.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dobiva</a:t>
            </a:r>
            <a:r>
              <a:rPr lang="en-US" dirty="0"/>
              <a:t>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današnji</a:t>
            </a:r>
            <a:r>
              <a:rPr lang="en-US" dirty="0"/>
              <a:t> </a:t>
            </a:r>
            <a:r>
              <a:rPr lang="en-US" dirty="0" err="1"/>
              <a:t>naziv</a:t>
            </a:r>
            <a:r>
              <a:rPr lang="en-US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Danas je </a:t>
            </a:r>
            <a:r>
              <a:rPr lang="en-US" dirty="0" err="1"/>
              <a:t>bolnica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Muciji</a:t>
            </a:r>
            <a:r>
              <a:rPr lang="en-US" dirty="0"/>
              <a:t> u </a:t>
            </a:r>
            <a:r>
              <a:rPr lang="en-US" dirty="0" err="1"/>
              <a:t>vlasništvu</a:t>
            </a:r>
            <a:r>
              <a:rPr lang="en-US" dirty="0"/>
              <a:t> </a:t>
            </a:r>
            <a:r>
              <a:rPr lang="en-US" dirty="0" err="1"/>
              <a:t>Republike</a:t>
            </a:r>
            <a:r>
              <a:rPr lang="en-US" dirty="0"/>
              <a:t> </a:t>
            </a:r>
            <a:r>
              <a:rPr lang="en-US" dirty="0" err="1"/>
              <a:t>Hrvatske</a:t>
            </a:r>
            <a:r>
              <a:rPr lang="en-US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Za </a:t>
            </a:r>
            <a:r>
              <a:rPr lang="en-US" dirty="0" err="1"/>
              <a:t>razliku</a:t>
            </a:r>
            <a:r>
              <a:rPr lang="en-US" dirty="0"/>
              <a:t> od </a:t>
            </a:r>
            <a:r>
              <a:rPr lang="en-US" dirty="0" err="1"/>
              <a:t>Mucije</a:t>
            </a:r>
            <a:r>
              <a:rPr lang="en-US" dirty="0"/>
              <a:t>, </a:t>
            </a:r>
            <a:r>
              <a:rPr lang="en-US" dirty="0" err="1"/>
              <a:t>Zlatni</a:t>
            </a:r>
            <a:r>
              <a:rPr lang="en-US" dirty="0"/>
              <a:t> rt je </a:t>
            </a:r>
            <a:r>
              <a:rPr lang="en-US" dirty="0" err="1"/>
              <a:t>danas</a:t>
            </a:r>
            <a:r>
              <a:rPr lang="en-US" dirty="0"/>
              <a:t> </a:t>
            </a:r>
            <a:r>
              <a:rPr lang="en-US" dirty="0" err="1"/>
              <a:t>gotovo</a:t>
            </a:r>
            <a:r>
              <a:rPr lang="en-US" dirty="0"/>
              <a:t> u </a:t>
            </a:r>
            <a:r>
              <a:rPr lang="en-US" dirty="0" err="1"/>
              <a:t>potpunosti</a:t>
            </a:r>
            <a:r>
              <a:rPr lang="en-US" dirty="0"/>
              <a:t> </a:t>
            </a:r>
            <a:r>
              <a:rPr lang="en-US" dirty="0" err="1"/>
              <a:t>iskoristio</a:t>
            </a:r>
            <a:r>
              <a:rPr lang="en-US" dirty="0"/>
              <a:t>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prirodni</a:t>
            </a:r>
            <a:r>
              <a:rPr lang="en-US" dirty="0"/>
              <a:t> </a:t>
            </a:r>
            <a:r>
              <a:rPr lang="en-US" dirty="0" err="1"/>
              <a:t>potencijal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08175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3D8B2E-953C-8E11-B958-9148F178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3. 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54431CC-13E5-2142-AB1B-8918DE9BB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29648"/>
            <a:ext cx="10058400" cy="4594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Izgradnja</a:t>
            </a:r>
            <a:r>
              <a:rPr lang="en-US" sz="2000" dirty="0"/>
              <a:t> </a:t>
            </a:r>
            <a:r>
              <a:rPr lang="en-US" sz="2000" dirty="0" err="1"/>
              <a:t>morskog</a:t>
            </a:r>
            <a:r>
              <a:rPr lang="en-US" sz="2000" dirty="0"/>
              <a:t> </a:t>
            </a:r>
            <a:r>
              <a:rPr lang="en-US" sz="2000" dirty="0" err="1"/>
              <a:t>klimatskog</a:t>
            </a:r>
            <a:r>
              <a:rPr lang="en-US" sz="2000" dirty="0"/>
              <a:t> </a:t>
            </a:r>
            <a:r>
              <a:rPr lang="en-US" sz="2000" dirty="0" err="1"/>
              <a:t>liječilišta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poluotoku</a:t>
            </a:r>
            <a:r>
              <a:rPr lang="en-US" sz="2000" dirty="0"/>
              <a:t> </a:t>
            </a:r>
            <a:r>
              <a:rPr lang="en-US" sz="2000" dirty="0" err="1"/>
              <a:t>Muciji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dolazak</a:t>
            </a:r>
            <a:r>
              <a:rPr lang="en-US" sz="2000" dirty="0"/>
              <a:t> </a:t>
            </a:r>
            <a:r>
              <a:rPr lang="en-US" sz="2000" dirty="0" err="1"/>
              <a:t>obitelji</a:t>
            </a:r>
            <a:r>
              <a:rPr lang="en-US" sz="2000" dirty="0"/>
              <a:t> </a:t>
            </a:r>
            <a:r>
              <a:rPr lang="en-US" sz="2000" dirty="0" err="1"/>
              <a:t>Hütterott</a:t>
            </a:r>
            <a:r>
              <a:rPr lang="en-US" sz="2000" dirty="0"/>
              <a:t> </a:t>
            </a:r>
            <a:r>
              <a:rPr lang="en-US" sz="2000" dirty="0" err="1"/>
              <a:t>označili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početak</a:t>
            </a:r>
            <a:r>
              <a:rPr lang="en-US" sz="2000" dirty="0"/>
              <a:t> </a:t>
            </a:r>
            <a:r>
              <a:rPr lang="en-US" sz="2000" dirty="0" err="1"/>
              <a:t>turizma</a:t>
            </a:r>
            <a:r>
              <a:rPr lang="en-US" sz="2000" dirty="0"/>
              <a:t> </a:t>
            </a:r>
            <a:r>
              <a:rPr lang="en-US" sz="2000" dirty="0" err="1"/>
              <a:t>grada</a:t>
            </a:r>
            <a:r>
              <a:rPr lang="en-US" sz="2000" dirty="0"/>
              <a:t> koji </a:t>
            </a:r>
            <a:r>
              <a:rPr lang="en-US" sz="2000" dirty="0" err="1"/>
              <a:t>danas</a:t>
            </a:r>
            <a:r>
              <a:rPr lang="en-US" sz="2000" dirty="0"/>
              <a:t> </a:t>
            </a:r>
            <a:r>
              <a:rPr lang="en-US" sz="2000" dirty="0" err="1"/>
              <a:t>pripada</a:t>
            </a:r>
            <a:r>
              <a:rPr lang="en-US" sz="2000" dirty="0"/>
              <a:t> </a:t>
            </a:r>
            <a:r>
              <a:rPr lang="en-US" sz="2000" dirty="0" err="1"/>
              <a:t>plejadi</a:t>
            </a:r>
            <a:r>
              <a:rPr lang="en-US" sz="2000" dirty="0"/>
              <a:t> </a:t>
            </a:r>
            <a:r>
              <a:rPr lang="en-US" sz="2000" dirty="0" err="1"/>
              <a:t>najznačajnijih</a:t>
            </a:r>
            <a:r>
              <a:rPr lang="en-US" sz="2000" dirty="0"/>
              <a:t> </a:t>
            </a:r>
            <a:r>
              <a:rPr lang="en-US" sz="2000" dirty="0" err="1"/>
              <a:t>turističkih</a:t>
            </a:r>
            <a:r>
              <a:rPr lang="en-US" sz="2000" dirty="0"/>
              <a:t> </a:t>
            </a:r>
            <a:r>
              <a:rPr lang="en-US" sz="2000" dirty="0" err="1"/>
              <a:t>gradova</a:t>
            </a:r>
            <a:r>
              <a:rPr lang="en-US" sz="2000" dirty="0"/>
              <a:t> u </a:t>
            </a:r>
            <a:r>
              <a:rPr lang="en-US" sz="2000" dirty="0" err="1"/>
              <a:t>Hrvatskoj</a:t>
            </a:r>
            <a:r>
              <a:rPr lang="en-US" sz="2000" dirty="0"/>
              <a:t>.</a:t>
            </a:r>
            <a:endParaRPr lang="hr-HR" sz="2000" dirty="0"/>
          </a:p>
          <a:p>
            <a:pPr marL="0" indent="0">
              <a:buNone/>
            </a:pPr>
            <a:r>
              <a:rPr lang="en-US" sz="2000" dirty="0" err="1"/>
              <a:t>Njih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u Rovinj </a:t>
            </a:r>
            <a:r>
              <a:rPr lang="en-US" sz="2000" dirty="0" err="1"/>
              <a:t>privukli</a:t>
            </a:r>
            <a:r>
              <a:rPr lang="en-US" sz="2000" dirty="0"/>
              <a:t> </a:t>
            </a:r>
            <a:r>
              <a:rPr lang="en-US" sz="2000" dirty="0" err="1"/>
              <a:t>izrazito</a:t>
            </a:r>
            <a:r>
              <a:rPr lang="en-US" sz="2000" dirty="0"/>
              <a:t> </a:t>
            </a:r>
            <a:r>
              <a:rPr lang="en-US" sz="2000" dirty="0" err="1"/>
              <a:t>povoljni</a:t>
            </a:r>
            <a:r>
              <a:rPr lang="en-US" sz="2000" dirty="0"/>
              <a:t> </a:t>
            </a:r>
            <a:r>
              <a:rPr lang="en-US" sz="2000" dirty="0" err="1"/>
              <a:t>klimatski</a:t>
            </a:r>
            <a:r>
              <a:rPr lang="en-US" sz="2000" dirty="0"/>
              <a:t> </a:t>
            </a:r>
            <a:r>
              <a:rPr lang="en-US" sz="2000" dirty="0" err="1"/>
              <a:t>uvjeti</a:t>
            </a:r>
            <a:r>
              <a:rPr lang="en-US" sz="2000" dirty="0"/>
              <a:t>, </a:t>
            </a:r>
            <a:r>
              <a:rPr lang="en-US" sz="2000" dirty="0" err="1"/>
              <a:t>bogata</a:t>
            </a:r>
            <a:r>
              <a:rPr lang="en-US" sz="2000" dirty="0"/>
              <a:t> flora </a:t>
            </a:r>
            <a:r>
              <a:rPr lang="en-US" sz="2000" dirty="0" err="1"/>
              <a:t>i</a:t>
            </a:r>
            <a:r>
              <a:rPr lang="en-US" sz="2000" dirty="0"/>
              <a:t> fauna</a:t>
            </a:r>
            <a:r>
              <a:rPr lang="hr-HR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izgradnja</a:t>
            </a:r>
            <a:r>
              <a:rPr lang="en-US" sz="2000" dirty="0"/>
              <a:t> </a:t>
            </a:r>
            <a:r>
              <a:rPr lang="en-US" sz="2000" dirty="0" err="1"/>
              <a:t>željezničke</a:t>
            </a:r>
            <a:r>
              <a:rPr lang="en-US" sz="2000" dirty="0"/>
              <a:t> </a:t>
            </a:r>
            <a:r>
              <a:rPr lang="en-US" sz="2000" dirty="0" err="1"/>
              <a:t>pruge</a:t>
            </a:r>
            <a:r>
              <a:rPr lang="en-US" sz="2000" dirty="0"/>
              <a:t> </a:t>
            </a:r>
            <a:r>
              <a:rPr lang="en-US" sz="2000" dirty="0" err="1"/>
              <a:t>Kanfanar</a:t>
            </a:r>
            <a:r>
              <a:rPr lang="en-US" sz="2000" dirty="0"/>
              <a:t> - Rovinj.</a:t>
            </a:r>
            <a:endParaRPr lang="hr-HR" sz="2000" dirty="0"/>
          </a:p>
          <a:p>
            <a:pPr marL="0" indent="0">
              <a:buNone/>
            </a:pPr>
            <a:r>
              <a:rPr lang="en-US" sz="2000" dirty="0" err="1"/>
              <a:t>Rovinjski</a:t>
            </a:r>
            <a:r>
              <a:rPr lang="en-US" sz="2000" dirty="0"/>
              <a:t> </a:t>
            </a:r>
            <a:r>
              <a:rPr lang="en-US" sz="2000" dirty="0" err="1"/>
              <a:t>turizam</a:t>
            </a:r>
            <a:r>
              <a:rPr lang="en-US" sz="2000" dirty="0"/>
              <a:t> </a:t>
            </a:r>
            <a:r>
              <a:rPr lang="en-US" sz="2000" dirty="0" err="1"/>
              <a:t>danas</a:t>
            </a:r>
            <a:r>
              <a:rPr lang="en-US" sz="2000" dirty="0"/>
              <a:t> </a:t>
            </a:r>
            <a:r>
              <a:rPr lang="en-US" sz="2000" dirty="0" err="1"/>
              <a:t>svoje</a:t>
            </a:r>
            <a:r>
              <a:rPr lang="en-US" sz="2000" dirty="0"/>
              <a:t> </a:t>
            </a:r>
            <a:r>
              <a:rPr lang="en-US" sz="2000" dirty="0" err="1"/>
              <a:t>uspjehe</a:t>
            </a:r>
            <a:r>
              <a:rPr lang="en-US" sz="2000" dirty="0"/>
              <a:t> </a:t>
            </a:r>
            <a:r>
              <a:rPr lang="en-US" sz="2000" dirty="0" err="1"/>
              <a:t>može</a:t>
            </a:r>
            <a:r>
              <a:rPr lang="en-US" sz="2000" dirty="0"/>
              <a:t> </a:t>
            </a:r>
            <a:r>
              <a:rPr lang="en-US" sz="2000" dirty="0" err="1"/>
              <a:t>zahvaliti</a:t>
            </a:r>
            <a:r>
              <a:rPr lang="en-US" sz="2000" dirty="0"/>
              <a:t> </a:t>
            </a:r>
            <a:r>
              <a:rPr lang="en-US" sz="2000" dirty="0" err="1"/>
              <a:t>navedenim</a:t>
            </a:r>
            <a:r>
              <a:rPr lang="en-US" sz="2000" dirty="0"/>
              <a:t> </a:t>
            </a:r>
            <a:r>
              <a:rPr lang="en-US" sz="2000" dirty="0" err="1"/>
              <a:t>projektima</a:t>
            </a:r>
            <a:r>
              <a:rPr lang="en-US" sz="2000" dirty="0"/>
              <a:t> </a:t>
            </a:r>
            <a:r>
              <a:rPr lang="en-US" sz="2000" dirty="0" err="1"/>
              <a:t>kojima</a:t>
            </a:r>
            <a:r>
              <a:rPr lang="en-US" sz="2000" dirty="0"/>
              <a:t> </a:t>
            </a:r>
            <a:r>
              <a:rPr lang="en-US" sz="2000" dirty="0" err="1"/>
              <a:t>još</a:t>
            </a:r>
            <a:r>
              <a:rPr lang="en-US" sz="2000" dirty="0"/>
              <a:t> </a:t>
            </a:r>
            <a:r>
              <a:rPr lang="en-US" sz="2000" dirty="0" err="1"/>
              <a:t>možemo</a:t>
            </a:r>
            <a:r>
              <a:rPr lang="en-US" sz="2000" dirty="0"/>
              <a:t> </a:t>
            </a:r>
            <a:r>
              <a:rPr lang="en-US" sz="2000" dirty="0" err="1"/>
              <a:t>dodati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otvaranje</a:t>
            </a:r>
            <a:r>
              <a:rPr lang="en-US" sz="2000" dirty="0"/>
              <a:t> </a:t>
            </a:r>
            <a:r>
              <a:rPr lang="en-US" sz="2000" dirty="0" err="1"/>
              <a:t>rovinjskog</a:t>
            </a:r>
            <a:r>
              <a:rPr lang="en-US" sz="2000" dirty="0"/>
              <a:t> </a:t>
            </a:r>
            <a:r>
              <a:rPr lang="en-US" sz="2000" dirty="0" err="1"/>
              <a:t>akvarij</a:t>
            </a:r>
            <a:r>
              <a:rPr lang="hr-HR" sz="2000" dirty="0"/>
              <a:t>a </a:t>
            </a:r>
            <a:r>
              <a:rPr lang="en-US" sz="2000" dirty="0"/>
              <a:t>1891. </a:t>
            </a:r>
            <a:r>
              <a:rPr lang="en-US" sz="2000" dirty="0" err="1"/>
              <a:t>godine</a:t>
            </a:r>
            <a:r>
              <a:rPr lang="en-US" sz="2000" dirty="0"/>
              <a:t>. 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Danas je Rovinj </a:t>
            </a:r>
            <a:r>
              <a:rPr lang="en-US" sz="2000" dirty="0" err="1"/>
              <a:t>biser</a:t>
            </a:r>
            <a:r>
              <a:rPr lang="en-US" sz="2000" dirty="0"/>
              <a:t> </a:t>
            </a:r>
            <a:r>
              <a:rPr lang="en-US" sz="2000" dirty="0" err="1"/>
              <a:t>hrvatskog</a:t>
            </a:r>
            <a:r>
              <a:rPr lang="en-US" sz="2000" dirty="0"/>
              <a:t> </a:t>
            </a:r>
            <a:r>
              <a:rPr lang="en-US" sz="2000" dirty="0" err="1"/>
              <a:t>turizma</a:t>
            </a:r>
            <a:r>
              <a:rPr lang="en-US" sz="2000" dirty="0"/>
              <a:t> koji </a:t>
            </a:r>
            <a:r>
              <a:rPr lang="en-US" sz="2000" dirty="0" err="1"/>
              <a:t>pruža</a:t>
            </a:r>
            <a:r>
              <a:rPr lang="en-US" sz="2000" dirty="0"/>
              <a:t> </a:t>
            </a:r>
            <a:r>
              <a:rPr lang="en-US" sz="2000" dirty="0" err="1"/>
              <a:t>kompletnu</a:t>
            </a:r>
            <a:r>
              <a:rPr lang="en-US" sz="2000" dirty="0"/>
              <a:t> </a:t>
            </a:r>
            <a:r>
              <a:rPr lang="en-US" sz="2000" dirty="0" err="1"/>
              <a:t>turističko-hotelijersku</a:t>
            </a:r>
            <a:r>
              <a:rPr lang="en-US" sz="2000" dirty="0"/>
              <a:t> </a:t>
            </a:r>
            <a:r>
              <a:rPr lang="en-US" sz="2000" dirty="0" err="1"/>
              <a:t>ponudu</a:t>
            </a:r>
            <a:r>
              <a:rPr lang="en-US" sz="2000" dirty="0"/>
              <a:t> </a:t>
            </a:r>
            <a:r>
              <a:rPr lang="en-US" sz="2000" dirty="0" err="1"/>
              <a:t>visoke</a:t>
            </a:r>
            <a:r>
              <a:rPr lang="en-US" sz="2000" dirty="0"/>
              <a:t> </a:t>
            </a:r>
            <a:r>
              <a:rPr lang="en-US" sz="2000" dirty="0" err="1"/>
              <a:t>kategorije</a:t>
            </a:r>
            <a:r>
              <a:rPr lang="en-US" sz="2000" dirty="0"/>
              <a:t> </a:t>
            </a:r>
            <a:r>
              <a:rPr lang="en-US" sz="2000" dirty="0" err="1"/>
              <a:t>koja</a:t>
            </a:r>
            <a:r>
              <a:rPr lang="en-US" sz="2000" dirty="0"/>
              <a:t> </a:t>
            </a:r>
            <a:r>
              <a:rPr lang="en-US" sz="2000" dirty="0" err="1"/>
              <a:t>zadovoljava</a:t>
            </a:r>
            <a:r>
              <a:rPr lang="en-US" sz="2000" dirty="0"/>
              <a:t> </a:t>
            </a:r>
            <a:r>
              <a:rPr lang="en-US" sz="2000" dirty="0" err="1"/>
              <a:t>zahtjevnu</a:t>
            </a:r>
            <a:r>
              <a:rPr lang="en-US" sz="2000" dirty="0"/>
              <a:t> </a:t>
            </a:r>
            <a:r>
              <a:rPr lang="en-US" sz="2000" dirty="0" err="1"/>
              <a:t>publiku</a:t>
            </a:r>
            <a:r>
              <a:rPr lang="en-US" sz="2000" dirty="0"/>
              <a:t> </a:t>
            </a:r>
            <a:r>
              <a:rPr lang="en-US" sz="2000" dirty="0" err="1"/>
              <a:t>željnu</a:t>
            </a:r>
            <a:r>
              <a:rPr lang="en-US" sz="2000" dirty="0"/>
              <a:t> </a:t>
            </a:r>
            <a:r>
              <a:rPr lang="en-US" sz="2000" dirty="0" err="1"/>
              <a:t>sadržajnog</a:t>
            </a:r>
            <a:r>
              <a:rPr lang="en-US" sz="2000" dirty="0"/>
              <a:t> </a:t>
            </a:r>
            <a:r>
              <a:rPr lang="en-US" sz="2000" dirty="0" err="1"/>
              <a:t>odmora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013784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E1B551-1808-3366-4FC2-29FA4164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C9B04C2-737C-623C-62E4-87A4285E9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07613"/>
            <a:ext cx="10058400" cy="47262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n-NO" sz="2000" dirty="0">
                <a:hlinkClick r:id="rId2"/>
              </a:rPr>
              <a:t>https://www.plantea.com.hr/himalajski-cedar/</a:t>
            </a:r>
            <a:r>
              <a:rPr lang="hr-HR" sz="2000" dirty="0"/>
              <a:t> (posjet 23. siječnja 2023.)</a:t>
            </a:r>
          </a:p>
          <a:p>
            <a:pPr marL="0" indent="0">
              <a:buNone/>
            </a:pPr>
            <a:r>
              <a:rPr lang="nn-NO" sz="2000" dirty="0">
                <a:hlinkClick r:id="rId3"/>
              </a:rPr>
              <a:t>https://hr.wikipedia.org/wiki/Himalajski_cedar</a:t>
            </a:r>
            <a:r>
              <a:rPr lang="hr-HR" sz="2000" dirty="0"/>
              <a:t> </a:t>
            </a:r>
            <a:r>
              <a:rPr lang="nn-NO" sz="2000" dirty="0"/>
              <a:t>(posjet 13. travnja 2023.)</a:t>
            </a:r>
            <a:endParaRPr lang="hr-HR" sz="2000" dirty="0"/>
          </a:p>
          <a:p>
            <a:pPr marL="0" indent="0">
              <a:buNone/>
            </a:pPr>
            <a:r>
              <a:rPr lang="nn-NO" sz="2000" dirty="0">
                <a:hlinkClick r:id="rId4"/>
              </a:rPr>
              <a:t>https://www.plantea.com.hr/pinija/</a:t>
            </a:r>
            <a:r>
              <a:rPr lang="hr-HR" sz="2000" dirty="0"/>
              <a:t> </a:t>
            </a:r>
            <a:r>
              <a:rPr lang="nn-NO" sz="2000" dirty="0"/>
              <a:t>(posjet </a:t>
            </a:r>
            <a:r>
              <a:rPr lang="hr-HR" sz="2000" dirty="0"/>
              <a:t>8</a:t>
            </a:r>
            <a:r>
              <a:rPr lang="nn-NO" sz="2000" dirty="0"/>
              <a:t>. </a:t>
            </a:r>
            <a:r>
              <a:rPr lang="hr-HR" sz="2000" dirty="0"/>
              <a:t>listopada</a:t>
            </a:r>
            <a:r>
              <a:rPr lang="nn-NO" sz="2000" dirty="0"/>
              <a:t> 202</a:t>
            </a:r>
            <a:r>
              <a:rPr lang="hr-HR" sz="2000" dirty="0"/>
              <a:t>2</a:t>
            </a:r>
            <a:r>
              <a:rPr lang="nn-NO" sz="2000" dirty="0"/>
              <a:t>.</a:t>
            </a:r>
            <a:r>
              <a:rPr lang="hr-HR" sz="2000" dirty="0"/>
              <a:t>)</a:t>
            </a:r>
          </a:p>
          <a:p>
            <a:pPr marL="0" indent="0">
              <a:buNone/>
            </a:pPr>
            <a:r>
              <a:rPr lang="nn-NO" sz="2000" dirty="0">
                <a:hlinkClick r:id="rId5"/>
              </a:rPr>
              <a:t>https://hr.wikipedia.org/wiki/Pinija</a:t>
            </a:r>
            <a:r>
              <a:rPr lang="hr-HR" sz="2000" dirty="0"/>
              <a:t> </a:t>
            </a:r>
            <a:r>
              <a:rPr lang="nn-NO" sz="2000" dirty="0"/>
              <a:t>(posjet 14. travnja 2023.</a:t>
            </a:r>
            <a:r>
              <a:rPr lang="hr-HR" sz="2000" dirty="0"/>
              <a:t>)</a:t>
            </a:r>
          </a:p>
          <a:p>
            <a:pPr marL="0" indent="0">
              <a:buNone/>
            </a:pPr>
            <a:r>
              <a:rPr lang="nn-NO" sz="2000" dirty="0">
                <a:hlinkClick r:id="rId6"/>
              </a:rPr>
              <a:t>https://bs.wikipedia.org/wiki/Eukaliptus</a:t>
            </a:r>
            <a:r>
              <a:rPr lang="hr-HR" sz="2000" dirty="0"/>
              <a:t> </a:t>
            </a:r>
            <a:r>
              <a:rPr lang="nn-NO" sz="2000" dirty="0"/>
              <a:t>(posjet </a:t>
            </a:r>
            <a:r>
              <a:rPr lang="hr-HR" sz="2000" dirty="0"/>
              <a:t>28</a:t>
            </a:r>
            <a:r>
              <a:rPr lang="nn-NO" sz="2000" dirty="0"/>
              <a:t>. </a:t>
            </a:r>
            <a:r>
              <a:rPr lang="hr-HR" sz="2000" dirty="0"/>
              <a:t>studenog </a:t>
            </a:r>
            <a:r>
              <a:rPr lang="nn-NO" sz="2000" dirty="0"/>
              <a:t>202</a:t>
            </a:r>
            <a:r>
              <a:rPr lang="hr-HR" sz="2000" dirty="0"/>
              <a:t>2</a:t>
            </a:r>
            <a:r>
              <a:rPr lang="nn-NO" sz="2000" dirty="0"/>
              <a:t>.)</a:t>
            </a:r>
            <a:endParaRPr lang="hr-HR" sz="2000" dirty="0"/>
          </a:p>
          <a:p>
            <a:pPr marL="0" indent="0">
              <a:buNone/>
            </a:pPr>
            <a:r>
              <a:rPr lang="nn-NO" sz="2000" dirty="0">
                <a:hlinkClick r:id="rId7"/>
              </a:rPr>
              <a:t>https://krenizdravo.dnevnik.hr/zdravlje/alternativna-medicina/biljna-ljekarna/eukaliptusljekovitost-etericno-ulje-i-caj</a:t>
            </a:r>
            <a:r>
              <a:rPr lang="hr-HR" sz="2000" dirty="0"/>
              <a:t> </a:t>
            </a:r>
            <a:r>
              <a:rPr lang="nn-NO" sz="2000" dirty="0"/>
              <a:t>(posjet </a:t>
            </a:r>
            <a:r>
              <a:rPr lang="hr-HR" sz="2000" dirty="0"/>
              <a:t>2</a:t>
            </a:r>
            <a:r>
              <a:rPr lang="nn-NO" sz="2000" dirty="0"/>
              <a:t>. </a:t>
            </a:r>
            <a:r>
              <a:rPr lang="hr-HR" sz="2000" dirty="0"/>
              <a:t>veljače</a:t>
            </a:r>
            <a:r>
              <a:rPr lang="nn-NO" sz="2000" dirty="0"/>
              <a:t> 2023.)</a:t>
            </a:r>
            <a:endParaRPr lang="hr-HR" sz="2000" dirty="0"/>
          </a:p>
          <a:p>
            <a:pPr marL="0" indent="0">
              <a:buNone/>
            </a:pPr>
            <a:r>
              <a:rPr lang="nn-NO" sz="2000" dirty="0">
                <a:hlinkClick r:id="rId8"/>
              </a:rPr>
              <a:t>https://www.enciklopedija.hr/Natuknica.aspx?ID=44025</a:t>
            </a:r>
            <a:r>
              <a:rPr lang="hr-HR" sz="2000" dirty="0"/>
              <a:t> </a:t>
            </a:r>
            <a:r>
              <a:rPr lang="nn-NO" sz="2000" dirty="0"/>
              <a:t>(posjet </a:t>
            </a:r>
            <a:r>
              <a:rPr lang="hr-HR" sz="2000" dirty="0"/>
              <a:t>11</a:t>
            </a:r>
            <a:r>
              <a:rPr lang="nn-NO" sz="2000" dirty="0"/>
              <a:t>. </a:t>
            </a:r>
            <a:r>
              <a:rPr lang="hr-HR" sz="2000" dirty="0"/>
              <a:t>prosinca</a:t>
            </a:r>
            <a:r>
              <a:rPr lang="nn-NO" sz="2000" dirty="0"/>
              <a:t> 202</a:t>
            </a:r>
            <a:r>
              <a:rPr lang="hr-HR" sz="2000" dirty="0"/>
              <a:t>2</a:t>
            </a:r>
            <a:r>
              <a:rPr lang="nn-NO" sz="2000" dirty="0"/>
              <a:t>.) </a:t>
            </a:r>
            <a:endParaRPr lang="hr-HR" sz="2000" dirty="0"/>
          </a:p>
          <a:p>
            <a:pPr marL="0" indent="0">
              <a:buNone/>
            </a:pPr>
            <a:r>
              <a:rPr lang="nn-NO" sz="2000" dirty="0">
                <a:hlinkClick r:id="rId9"/>
              </a:rPr>
              <a:t>https://www.inforovinj.com/hrv/rovinj/znamenje/punta-corrente.asp</a:t>
            </a:r>
            <a:endParaRPr lang="hr-HR" sz="2000" dirty="0"/>
          </a:p>
          <a:p>
            <a:pPr marL="0" indent="0">
              <a:buNone/>
            </a:pPr>
            <a:r>
              <a:rPr lang="nn-NO" sz="2000" dirty="0"/>
              <a:t>(posjet </a:t>
            </a:r>
            <a:r>
              <a:rPr lang="hr-HR" sz="2000" dirty="0"/>
              <a:t>3</a:t>
            </a:r>
            <a:r>
              <a:rPr lang="nn-NO" sz="2000" dirty="0"/>
              <a:t>. </a:t>
            </a:r>
            <a:r>
              <a:rPr lang="hr-HR" sz="2000" dirty="0"/>
              <a:t>listopada</a:t>
            </a:r>
            <a:r>
              <a:rPr lang="nn-NO" sz="2000" dirty="0"/>
              <a:t> 202</a:t>
            </a:r>
            <a:r>
              <a:rPr lang="hr-HR" sz="2000" dirty="0"/>
              <a:t>2</a:t>
            </a:r>
            <a:r>
              <a:rPr lang="nn-NO" sz="2000" dirty="0"/>
              <a:t>.)</a:t>
            </a:r>
            <a:endParaRPr lang="hr-HR" sz="2000" dirty="0"/>
          </a:p>
          <a:p>
            <a:pPr marL="0" indent="0">
              <a:buNone/>
            </a:pPr>
            <a:r>
              <a:rPr lang="nn-NO" sz="2000" dirty="0">
                <a:hlinkClick r:id="rId10"/>
              </a:rPr>
              <a:t>https://www.rovinj-tourism.com/hr/explore-discover/priroda/park-suma-zlatni-rt</a:t>
            </a:r>
            <a:endParaRPr lang="hr-HR" sz="2000" dirty="0"/>
          </a:p>
          <a:p>
            <a:pPr marL="0" indent="0">
              <a:buNone/>
            </a:pPr>
            <a:r>
              <a:rPr lang="nn-NO" sz="2000" dirty="0"/>
              <a:t>(posjet 1</a:t>
            </a:r>
            <a:r>
              <a:rPr lang="hr-HR" sz="2000" dirty="0"/>
              <a:t>9</a:t>
            </a:r>
            <a:r>
              <a:rPr lang="nn-NO" sz="2000" dirty="0"/>
              <a:t>. </a:t>
            </a:r>
            <a:r>
              <a:rPr lang="hr-HR" sz="2000" dirty="0"/>
              <a:t>ožujka</a:t>
            </a:r>
            <a:r>
              <a:rPr lang="nn-NO" sz="2000" dirty="0"/>
              <a:t> 2023.)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02510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9E60ED44-C672-B107-90F0-FB40CE738F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Hvala na pažnji!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2B63ECDA-FB95-2C83-6D7D-B4AA74DFDB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6157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1A0104-BF6E-465D-B05F-F41F69B36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901C5-8FDC-42CF-AE02-104ECD0C2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603FDC-97A3-4133-8BBA-FBF76F8D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BDB63B-9A0A-47CB-A777-1781C6FD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B0A2845-886A-5D35-A754-81D4075BE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52" y="374903"/>
            <a:ext cx="628192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1. </a:t>
            </a:r>
            <a:r>
              <a:rPr lang="en-US" dirty="0" err="1"/>
              <a:t>Uvod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47F3E2-38E9-A080-6BA5-3CFF92A6C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071" y="1619481"/>
            <a:ext cx="7344638" cy="4863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Poluotoci</a:t>
            </a:r>
            <a:r>
              <a:rPr lang="en-US" sz="2000" dirty="0"/>
              <a:t> </a:t>
            </a:r>
            <a:r>
              <a:rPr lang="en-US" sz="2000" dirty="0" err="1"/>
              <a:t>Zlatni</a:t>
            </a:r>
            <a:r>
              <a:rPr lang="en-US" sz="2000" dirty="0"/>
              <a:t> rt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Mucia</a:t>
            </a:r>
            <a:r>
              <a:rPr lang="en-US" sz="2000" dirty="0"/>
              <a:t> </a:t>
            </a:r>
            <a:r>
              <a:rPr lang="en-US" sz="2000" dirty="0" err="1"/>
              <a:t>obilježuju</a:t>
            </a:r>
            <a:r>
              <a:rPr lang="en-US" sz="2000" dirty="0"/>
              <a:t> </a:t>
            </a:r>
            <a:r>
              <a:rPr lang="en-US" sz="2000" dirty="0" err="1"/>
              <a:t>obalu</a:t>
            </a:r>
            <a:r>
              <a:rPr lang="en-US" sz="2000" dirty="0"/>
              <a:t> </a:t>
            </a:r>
            <a:r>
              <a:rPr lang="en-US" sz="2000" dirty="0" err="1"/>
              <a:t>grada</a:t>
            </a:r>
            <a:r>
              <a:rPr lang="en-US" sz="2000" dirty="0"/>
              <a:t> </a:t>
            </a:r>
            <a:r>
              <a:rPr lang="en-US" sz="2000" dirty="0" err="1"/>
              <a:t>Rovinja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Na </a:t>
            </a:r>
            <a:r>
              <a:rPr lang="en-US" sz="2000" dirty="0" err="1"/>
              <a:t>današnju</a:t>
            </a:r>
            <a:r>
              <a:rPr lang="en-US" sz="2000" dirty="0"/>
              <a:t> </a:t>
            </a:r>
            <a:r>
              <a:rPr lang="en-US" sz="2000" dirty="0" err="1"/>
              <a:t>namjenu</a:t>
            </a:r>
            <a:r>
              <a:rPr lang="en-US" sz="2000" dirty="0"/>
              <a:t> </a:t>
            </a:r>
            <a:r>
              <a:rPr lang="en-US" sz="2000" dirty="0" err="1"/>
              <a:t>tih</a:t>
            </a:r>
            <a:r>
              <a:rPr lang="en-US" sz="2000" dirty="0"/>
              <a:t> </a:t>
            </a:r>
            <a:r>
              <a:rPr lang="en-US" sz="2000" dirty="0" err="1"/>
              <a:t>poluotoka</a:t>
            </a:r>
            <a:r>
              <a:rPr lang="en-US" sz="2000" dirty="0"/>
              <a:t> </a:t>
            </a:r>
            <a:r>
              <a:rPr lang="en-US" sz="2000" dirty="0" err="1"/>
              <a:t>presudni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utjecaj</a:t>
            </a:r>
            <a:r>
              <a:rPr lang="en-US" sz="2000" dirty="0"/>
              <a:t> </a:t>
            </a:r>
            <a:r>
              <a:rPr lang="en-US" sz="2000" dirty="0" err="1"/>
              <a:t>imali</a:t>
            </a:r>
            <a:r>
              <a:rPr lang="en-US" sz="2000" dirty="0"/>
              <a:t> </a:t>
            </a:r>
            <a:r>
              <a:rPr lang="en-US" sz="2000" dirty="0" err="1"/>
              <a:t>ulagači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Austro-</a:t>
            </a:r>
            <a:r>
              <a:rPr lang="en-US" sz="2000" dirty="0" err="1"/>
              <a:t>Ugarske</a:t>
            </a:r>
            <a:r>
              <a:rPr lang="en-US" sz="2000" dirty="0"/>
              <a:t> </a:t>
            </a:r>
            <a:r>
              <a:rPr lang="en-US" sz="2000" dirty="0" err="1"/>
              <a:t>Monarhije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Ciljevi</a:t>
            </a:r>
            <a:r>
              <a:rPr lang="en-US" sz="2000" dirty="0"/>
              <a:t> </a:t>
            </a:r>
            <a:r>
              <a:rPr lang="en-US" sz="2000" dirty="0" err="1"/>
              <a:t>istraživačkog</a:t>
            </a:r>
            <a:r>
              <a:rPr lang="en-US" sz="2000" dirty="0"/>
              <a:t> </a:t>
            </a:r>
            <a:r>
              <a:rPr lang="en-US" sz="2000" dirty="0" err="1"/>
              <a:t>rada</a:t>
            </a:r>
            <a:r>
              <a:rPr lang="en-US" sz="2000" dirty="0"/>
              <a:t>:</a:t>
            </a:r>
          </a:p>
          <a:p>
            <a:pPr marL="1341093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err="1"/>
              <a:t>istražiti</a:t>
            </a:r>
            <a:r>
              <a:rPr lang="en-US" sz="2000" dirty="0"/>
              <a:t> </a:t>
            </a:r>
            <a:r>
              <a:rPr lang="en-US" sz="2000" dirty="0" err="1"/>
              <a:t>okolnosti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zaniteresirale</a:t>
            </a:r>
            <a:r>
              <a:rPr lang="en-US" sz="2000" dirty="0"/>
              <a:t> </a:t>
            </a:r>
            <a:r>
              <a:rPr lang="en-US" sz="2000" dirty="0" err="1"/>
              <a:t>prve</a:t>
            </a:r>
            <a:r>
              <a:rPr lang="en-US" sz="2000" dirty="0"/>
              <a:t> </a:t>
            </a:r>
            <a:r>
              <a:rPr lang="en-US" sz="2000" dirty="0" err="1"/>
              <a:t>ulagače</a:t>
            </a:r>
            <a:r>
              <a:rPr lang="en-US" sz="2000" dirty="0"/>
              <a:t> za </a:t>
            </a:r>
            <a:r>
              <a:rPr lang="en-US" sz="2000" dirty="0" err="1"/>
              <a:t>Zlatni</a:t>
            </a:r>
            <a:r>
              <a:rPr lang="en-US" sz="2000" dirty="0"/>
              <a:t> rt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Muciju</a:t>
            </a:r>
            <a:r>
              <a:rPr lang="en-US" sz="2000" dirty="0"/>
              <a:t>,</a:t>
            </a:r>
          </a:p>
          <a:p>
            <a:pPr marL="1341093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err="1"/>
              <a:t>istražiti</a:t>
            </a:r>
            <a:r>
              <a:rPr lang="en-US" sz="2000" dirty="0"/>
              <a:t> </a:t>
            </a:r>
            <a:r>
              <a:rPr lang="en-US" sz="2000" dirty="0" err="1"/>
              <a:t>ulogu</a:t>
            </a:r>
            <a:r>
              <a:rPr lang="en-US" sz="2000" dirty="0"/>
              <a:t> </a:t>
            </a:r>
            <a:r>
              <a:rPr lang="en-US" sz="2000" dirty="0" err="1"/>
              <a:t>dva</a:t>
            </a:r>
            <a:r>
              <a:rPr lang="en-US" sz="2000" dirty="0"/>
              <a:t> </a:t>
            </a:r>
            <a:r>
              <a:rPr lang="en-US" sz="2000" dirty="0" err="1"/>
              <a:t>poluotoka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razvoj</a:t>
            </a:r>
            <a:r>
              <a:rPr lang="en-US" sz="2000" dirty="0"/>
              <a:t> </a:t>
            </a:r>
            <a:r>
              <a:rPr lang="en-US" sz="2000" dirty="0" err="1"/>
              <a:t>rovinjskog</a:t>
            </a:r>
            <a:r>
              <a:rPr lang="en-US" sz="2000" dirty="0"/>
              <a:t> </a:t>
            </a:r>
            <a:r>
              <a:rPr lang="en-US" sz="2000" dirty="0" err="1"/>
              <a:t>turizma</a:t>
            </a:r>
            <a:r>
              <a:rPr lang="en-US" sz="2000" dirty="0"/>
              <a:t>,</a:t>
            </a:r>
          </a:p>
          <a:p>
            <a:pPr marL="1341093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err="1"/>
              <a:t>promotriti</a:t>
            </a:r>
            <a:r>
              <a:rPr lang="en-US" sz="2000" dirty="0"/>
              <a:t> </a:t>
            </a:r>
            <a:r>
              <a:rPr lang="en-US" sz="2000" dirty="0" err="1"/>
              <a:t>sličnosti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razlike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ekonomskog</a:t>
            </a:r>
            <a:r>
              <a:rPr lang="en-US" sz="2000" dirty="0"/>
              <a:t>, </a:t>
            </a:r>
            <a:r>
              <a:rPr lang="en-US" sz="2000" dirty="0" err="1"/>
              <a:t>sociološkog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geomorfološkog</a:t>
            </a:r>
            <a:r>
              <a:rPr lang="en-US" sz="2000" dirty="0"/>
              <a:t> </a:t>
            </a:r>
            <a:r>
              <a:rPr lang="en-US" sz="2000" dirty="0" err="1"/>
              <a:t>aspekta</a:t>
            </a:r>
            <a:r>
              <a:rPr lang="en-US" sz="2000" dirty="0"/>
              <a:t>,</a:t>
            </a:r>
          </a:p>
          <a:p>
            <a:pPr marL="1341093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err="1"/>
              <a:t>istražit</a:t>
            </a:r>
            <a:r>
              <a:rPr lang="en-US" sz="2000" dirty="0"/>
              <a:t> </a:t>
            </a:r>
            <a:r>
              <a:rPr lang="en-US" sz="2000" dirty="0" err="1"/>
              <a:t>utjecaj</a:t>
            </a:r>
            <a:r>
              <a:rPr lang="en-US" sz="2000" dirty="0"/>
              <a:t> </a:t>
            </a:r>
            <a:r>
              <a:rPr lang="en-US" sz="2000" dirty="0" err="1"/>
              <a:t>ulaganja</a:t>
            </a:r>
            <a:r>
              <a:rPr lang="en-US" sz="2000" dirty="0"/>
              <a:t> za </a:t>
            </a:r>
            <a:r>
              <a:rPr lang="en-US" sz="2000" dirty="0" err="1"/>
              <a:t>vrijeme</a:t>
            </a:r>
            <a:r>
              <a:rPr lang="en-US" sz="2000" dirty="0"/>
              <a:t> Austro-</a:t>
            </a:r>
            <a:r>
              <a:rPr lang="en-US" sz="2000" dirty="0" err="1"/>
              <a:t>Ugarske</a:t>
            </a:r>
            <a:r>
              <a:rPr lang="en-US" sz="2000" dirty="0"/>
              <a:t> </a:t>
            </a:r>
            <a:r>
              <a:rPr lang="en-US" sz="2000" dirty="0" err="1"/>
              <a:t>Monarhije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današnju</a:t>
            </a:r>
            <a:r>
              <a:rPr lang="en-US" sz="2000" dirty="0"/>
              <a:t> </a:t>
            </a:r>
            <a:r>
              <a:rPr lang="en-US" sz="2000" dirty="0" err="1"/>
              <a:t>namjenu</a:t>
            </a:r>
            <a:r>
              <a:rPr lang="en-US" sz="2000" dirty="0"/>
              <a:t> ta </a:t>
            </a:r>
            <a:r>
              <a:rPr lang="en-US" sz="2000" dirty="0" err="1"/>
              <a:t>dva</a:t>
            </a:r>
            <a:r>
              <a:rPr lang="en-US" sz="2000" dirty="0"/>
              <a:t> </a:t>
            </a:r>
            <a:r>
              <a:rPr lang="en-US" sz="2000" dirty="0" err="1"/>
              <a:t>poluotoka</a:t>
            </a:r>
            <a:r>
              <a:rPr lang="en-US" sz="1700" dirty="0"/>
              <a:t>.	</a:t>
            </a:r>
          </a:p>
          <a:p>
            <a:pPr marL="0"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6" name="Rezervirano mjesto sadržaja 5" descr="Slika na kojoj se prikazuje vanjski, trava, biljka, nebo&#10;&#10;Opis je automatski generiran">
            <a:extLst>
              <a:ext uri="{FF2B5EF4-FFF2-40B4-BE49-F238E27FC236}">
                <a16:creationId xmlns:a16="http://schemas.microsoft.com/office/drawing/2014/main" id="{8117CEBA-FE17-0658-9A32-215B1521C3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3838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16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FD74DA7-AD51-49E1-9789-5C06A85A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3FB953CB-F9A9-4091-8078-2B5F53D76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E177626-FA01-FA3D-6E8C-BA3675554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4" y="642594"/>
            <a:ext cx="7324725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2.1.1 Mucia</a:t>
            </a:r>
          </a:p>
        </p:txBody>
      </p:sp>
      <p:sp>
        <p:nvSpPr>
          <p:cNvPr id="2061" name="Round Single Corner Rectangle 4">
            <a:extLst>
              <a:ext uri="{FF2B5EF4-FFF2-40B4-BE49-F238E27FC236}">
                <a16:creationId xmlns:a16="http://schemas.microsoft.com/office/drawing/2014/main" id="{539609FC-CEB0-472E-99EF-C6431306B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4973" y="643467"/>
            <a:ext cx="2559744" cy="1706538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F8E47E-AE4F-BDBE-AEB3-95025094C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1339" y="808396"/>
            <a:ext cx="1840992" cy="13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ound Diagonal Corner Rectangle 6">
            <a:extLst>
              <a:ext uri="{FF2B5EF4-FFF2-40B4-BE49-F238E27FC236}">
                <a16:creationId xmlns:a16="http://schemas.microsoft.com/office/drawing/2014/main" id="{7902FDE7-10EA-4342-8CCF-DEAED761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3" y="2554110"/>
            <a:ext cx="2565764" cy="171060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3438B80-EA4C-E625-2531-25CA2D283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551" y="2774189"/>
            <a:ext cx="2258568" cy="12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ound Single Corner Rectangle 3">
            <a:extLst>
              <a:ext uri="{FF2B5EF4-FFF2-40B4-BE49-F238E27FC236}">
                <a16:creationId xmlns:a16="http://schemas.microsoft.com/office/drawing/2014/main" id="{4CE23BC2-BDC2-462F-A747-4A4F8ECE0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04973" y="4472883"/>
            <a:ext cx="2559744" cy="1706538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zervirano mjesto sadržaja 5" descr="Slika na kojoj se prikazuje vanjski, prozor, nebo, zgrada&#10;&#10;Opis je automatski generiran">
            <a:extLst>
              <a:ext uri="{FF2B5EF4-FFF2-40B4-BE49-F238E27FC236}">
                <a16:creationId xmlns:a16="http://schemas.microsoft.com/office/drawing/2014/main" id="{628C0403-D8FB-F37A-3051-1B139E3F67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9091" t="1921" b="7170"/>
          <a:stretch/>
        </p:blipFill>
        <p:spPr>
          <a:xfrm>
            <a:off x="952551" y="4688897"/>
            <a:ext cx="2258568" cy="127044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D7370A-B9E6-81AA-DA95-FC42133C1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1083" y="1817783"/>
            <a:ext cx="7813577" cy="43976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Površina</a:t>
            </a:r>
            <a:r>
              <a:rPr lang="en-US" sz="2000" dirty="0"/>
              <a:t> </a:t>
            </a:r>
            <a:r>
              <a:rPr lang="en-US" sz="2000" dirty="0" err="1"/>
              <a:t>poluotoka</a:t>
            </a:r>
            <a:r>
              <a:rPr lang="en-US" sz="2000" dirty="0"/>
              <a:t> </a:t>
            </a:r>
            <a:r>
              <a:rPr lang="en-US" sz="2000" dirty="0" err="1"/>
              <a:t>iznosi</a:t>
            </a:r>
            <a:r>
              <a:rPr lang="en-US" sz="2000" dirty="0"/>
              <a:t> 17ha.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Nalazi</a:t>
            </a:r>
            <a:r>
              <a:rPr lang="en-US" sz="2000" dirty="0"/>
              <a:t> se </a:t>
            </a:r>
            <a:r>
              <a:rPr lang="en-US" sz="2000" dirty="0" err="1"/>
              <a:t>bolnički</a:t>
            </a:r>
            <a:r>
              <a:rPr lang="en-US" sz="2000" dirty="0"/>
              <a:t> </a:t>
            </a:r>
            <a:r>
              <a:rPr lang="en-US" sz="2000" dirty="0" err="1"/>
              <a:t>kompleks</a:t>
            </a:r>
            <a:r>
              <a:rPr lang="en-US" sz="2000" dirty="0"/>
              <a:t> koji se </a:t>
            </a:r>
            <a:r>
              <a:rPr lang="en-US" sz="2000" dirty="0" err="1"/>
              <a:t>sastoji</a:t>
            </a:r>
            <a:r>
              <a:rPr lang="en-US" sz="2000" dirty="0"/>
              <a:t> od </a:t>
            </a:r>
            <a:r>
              <a:rPr lang="en-US" sz="2000" dirty="0" err="1"/>
              <a:t>specijalne</a:t>
            </a:r>
            <a:r>
              <a:rPr lang="en-US" sz="2000" dirty="0"/>
              <a:t> </a:t>
            </a:r>
            <a:r>
              <a:rPr lang="en-US" sz="2000" dirty="0" err="1"/>
              <a:t>bolnice</a:t>
            </a:r>
            <a:r>
              <a:rPr lang="en-US" sz="2000" dirty="0"/>
              <a:t> za </a:t>
            </a:r>
            <a:r>
              <a:rPr lang="en-US" sz="2000" dirty="0" err="1"/>
              <a:t>ortopediju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rehabilitaciju</a:t>
            </a:r>
            <a:r>
              <a:rPr lang="en-US" sz="2000" dirty="0"/>
              <a:t> prim. Dr. „Martin Horvat”.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Svjetionik</a:t>
            </a:r>
            <a:r>
              <a:rPr lang="en-US" sz="2000" dirty="0"/>
              <a:t> </a:t>
            </a:r>
            <a:r>
              <a:rPr lang="en-US" sz="2000" dirty="0" err="1"/>
              <a:t>sagrađen</a:t>
            </a:r>
            <a:r>
              <a:rPr lang="en-US" sz="2000" dirty="0"/>
              <a:t> u </a:t>
            </a:r>
            <a:r>
              <a:rPr lang="en-US" sz="2000" dirty="0" err="1"/>
              <a:t>čast</a:t>
            </a:r>
            <a:r>
              <a:rPr lang="en-US" sz="2000" dirty="0"/>
              <a:t> </a:t>
            </a:r>
            <a:r>
              <a:rPr lang="en-US" sz="2000" dirty="0" err="1"/>
              <a:t>velikog</a:t>
            </a:r>
            <a:r>
              <a:rPr lang="en-US" sz="2000" dirty="0"/>
              <a:t> </a:t>
            </a:r>
            <a:r>
              <a:rPr lang="en-US" sz="2000" dirty="0" err="1"/>
              <a:t>ulagača</a:t>
            </a:r>
            <a:r>
              <a:rPr lang="en-US" sz="2000" dirty="0"/>
              <a:t> Karla </a:t>
            </a:r>
            <a:r>
              <a:rPr lang="en-US" sz="2000" dirty="0" err="1"/>
              <a:t>Luegera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Izgradnja</a:t>
            </a:r>
            <a:r>
              <a:rPr lang="en-US" sz="2000" dirty="0"/>
              <a:t> </a:t>
            </a:r>
            <a:r>
              <a:rPr lang="en-US" sz="2000" dirty="0" err="1"/>
              <a:t>cijelog</a:t>
            </a:r>
            <a:r>
              <a:rPr lang="en-US" sz="2000" dirty="0"/>
              <a:t> </a:t>
            </a:r>
            <a:r>
              <a:rPr lang="en-US" sz="2000" dirty="0" err="1"/>
              <a:t>kompleksa</a:t>
            </a:r>
            <a:r>
              <a:rPr lang="en-US" sz="2000" dirty="0"/>
              <a:t> </a:t>
            </a:r>
            <a:r>
              <a:rPr lang="en-US" sz="2000" dirty="0" err="1"/>
              <a:t>završena</a:t>
            </a:r>
            <a:r>
              <a:rPr lang="en-US" sz="2000" dirty="0"/>
              <a:t> 1888. </a:t>
            </a:r>
            <a:r>
              <a:rPr lang="en-US" sz="2000" dirty="0" err="1"/>
              <a:t>godine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1908. </a:t>
            </a:r>
            <a:r>
              <a:rPr lang="en-US" sz="2000" dirty="0" err="1"/>
              <a:t>godine</a:t>
            </a:r>
            <a:r>
              <a:rPr lang="en-US" sz="2000" dirty="0"/>
              <a:t> </a:t>
            </a:r>
            <a:r>
              <a:rPr lang="en-US" sz="2000" dirty="0" err="1"/>
              <a:t>izgrađena</a:t>
            </a:r>
            <a:r>
              <a:rPr lang="en-US" sz="2000" dirty="0"/>
              <a:t> </a:t>
            </a:r>
            <a:r>
              <a:rPr lang="en-US" sz="2000" dirty="0" err="1"/>
              <a:t>crkva</a:t>
            </a:r>
            <a:r>
              <a:rPr lang="en-US" sz="2000" dirty="0"/>
              <a:t> San </a:t>
            </a:r>
            <a:r>
              <a:rPr lang="en-US" sz="2000" dirty="0" err="1"/>
              <a:t>Pelagio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Kompleks</a:t>
            </a:r>
            <a:r>
              <a:rPr lang="en-US" sz="2000" dirty="0"/>
              <a:t> </a:t>
            </a:r>
            <a:r>
              <a:rPr lang="en-US" sz="2000" dirty="0" err="1"/>
              <a:t>posjeduje</a:t>
            </a:r>
            <a:r>
              <a:rPr lang="en-US" sz="2000" dirty="0"/>
              <a:t> </a:t>
            </a:r>
            <a:r>
              <a:rPr lang="en-US" sz="2000" dirty="0" err="1"/>
              <a:t>posebnu</a:t>
            </a:r>
            <a:r>
              <a:rPr lang="en-US" sz="2000" dirty="0"/>
              <a:t> </a:t>
            </a:r>
            <a:r>
              <a:rPr lang="en-US" sz="2000" dirty="0" err="1"/>
              <a:t>uređenu</a:t>
            </a:r>
            <a:r>
              <a:rPr lang="en-US" sz="2000" dirty="0"/>
              <a:t> </a:t>
            </a:r>
            <a:r>
              <a:rPr lang="en-US" sz="2000" dirty="0" err="1"/>
              <a:t>plažu</a:t>
            </a:r>
            <a:r>
              <a:rPr lang="en-US" sz="2000" dirty="0"/>
              <a:t> </a:t>
            </a:r>
            <a:r>
              <a:rPr lang="en-US" sz="2000" dirty="0" err="1"/>
              <a:t>namijenjenu</a:t>
            </a:r>
            <a:r>
              <a:rPr lang="en-US" sz="2000" dirty="0"/>
              <a:t> za </a:t>
            </a:r>
            <a:r>
              <a:rPr lang="en-US" sz="2000" dirty="0" err="1"/>
              <a:t>sve</a:t>
            </a:r>
            <a:r>
              <a:rPr lang="en-US" sz="2000" dirty="0"/>
              <a:t> </a:t>
            </a:r>
            <a:r>
              <a:rPr lang="en-US" sz="2000" dirty="0" err="1"/>
              <a:t>invalidne</a:t>
            </a:r>
            <a:r>
              <a:rPr lang="en-US" sz="2000" dirty="0"/>
              <a:t> </a:t>
            </a:r>
            <a:r>
              <a:rPr lang="en-US" sz="2000" dirty="0" err="1"/>
              <a:t>osobe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Osim</a:t>
            </a:r>
            <a:r>
              <a:rPr lang="en-US" sz="2000" dirty="0"/>
              <a:t> toga </a:t>
            </a:r>
            <a:r>
              <a:rPr lang="en-US" sz="2000" dirty="0" err="1"/>
              <a:t>nalazi</a:t>
            </a:r>
            <a:r>
              <a:rPr lang="en-US" sz="2000" dirty="0"/>
              <a:t> se </a:t>
            </a:r>
            <a:r>
              <a:rPr lang="en-US" sz="2000" dirty="0" err="1"/>
              <a:t>više</a:t>
            </a:r>
            <a:r>
              <a:rPr lang="en-US" sz="2000" dirty="0"/>
              <a:t> </a:t>
            </a:r>
            <a:r>
              <a:rPr lang="en-US" sz="2000" dirty="0" err="1"/>
              <a:t>sportskih</a:t>
            </a:r>
            <a:r>
              <a:rPr lang="en-US" sz="2000" dirty="0"/>
              <a:t> </a:t>
            </a:r>
            <a:r>
              <a:rPr lang="en-US" sz="2000" dirty="0" err="1"/>
              <a:t>terena</a:t>
            </a:r>
            <a:r>
              <a:rPr lang="en-US" sz="2000" dirty="0"/>
              <a:t> </a:t>
            </a:r>
            <a:r>
              <a:rPr lang="en-US" sz="2000" dirty="0" err="1"/>
              <a:t>zajedno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natkrivenim</a:t>
            </a:r>
            <a:r>
              <a:rPr lang="en-US" sz="2000" dirty="0"/>
              <a:t> </a:t>
            </a:r>
            <a:r>
              <a:rPr lang="en-US" sz="2000" dirty="0" err="1"/>
              <a:t>bazenom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Povoljni</a:t>
            </a:r>
            <a:r>
              <a:rPr lang="en-US" sz="2000" dirty="0"/>
              <a:t> </a:t>
            </a:r>
            <a:r>
              <a:rPr lang="en-US" sz="2000" dirty="0" err="1"/>
              <a:t>klimatski</a:t>
            </a:r>
            <a:r>
              <a:rPr lang="en-US" sz="2000" dirty="0"/>
              <a:t> </a:t>
            </a:r>
            <a:r>
              <a:rPr lang="en-US" sz="2000" dirty="0" err="1"/>
              <a:t>uvjeti</a:t>
            </a:r>
            <a:r>
              <a:rPr lang="en-US" sz="2000" dirty="0"/>
              <a:t> s </a:t>
            </a:r>
            <a:r>
              <a:rPr lang="en-US" sz="2000" dirty="0" err="1"/>
              <a:t>izrazitom</a:t>
            </a:r>
            <a:r>
              <a:rPr lang="en-US" sz="2000" dirty="0"/>
              <a:t> </a:t>
            </a:r>
            <a:r>
              <a:rPr lang="en-US" sz="2000" dirty="0" err="1"/>
              <a:t>mediteranskom</a:t>
            </a:r>
            <a:r>
              <a:rPr lang="en-US" sz="2000" dirty="0"/>
              <a:t> </a:t>
            </a:r>
            <a:r>
              <a:rPr lang="en-US" sz="2000" dirty="0" err="1"/>
              <a:t>klimom</a:t>
            </a:r>
            <a:r>
              <a:rPr lang="en-US" sz="2000" dirty="0"/>
              <a:t> </a:t>
            </a:r>
            <a:r>
              <a:rPr lang="en-US" sz="2000" dirty="0" err="1"/>
              <a:t>idealna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podloga</a:t>
            </a:r>
            <a:r>
              <a:rPr lang="en-US" sz="2000" dirty="0"/>
              <a:t> za </a:t>
            </a:r>
            <a:r>
              <a:rPr lang="en-US" sz="2000" dirty="0" err="1"/>
              <a:t>lječilišni</a:t>
            </a:r>
            <a:r>
              <a:rPr lang="en-US" sz="2000" dirty="0"/>
              <a:t> </a:t>
            </a:r>
            <a:r>
              <a:rPr lang="en-US" sz="2000" dirty="0" err="1"/>
              <a:t>turizam</a:t>
            </a:r>
            <a:r>
              <a:rPr lang="en-US" sz="2000" dirty="0"/>
              <a:t>.</a:t>
            </a:r>
          </a:p>
          <a:p>
            <a:pPr marL="0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39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3080">
            <a:extLst>
              <a:ext uri="{FF2B5EF4-FFF2-40B4-BE49-F238E27FC236}">
                <a16:creationId xmlns:a16="http://schemas.microsoft.com/office/drawing/2014/main" id="{CFD74DA7-AD51-49E1-9789-5C06A85A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3080" name="Rectangle 3082">
            <a:extLst>
              <a:ext uri="{FF2B5EF4-FFF2-40B4-BE49-F238E27FC236}">
                <a16:creationId xmlns:a16="http://schemas.microsoft.com/office/drawing/2014/main" id="{3FB953CB-F9A9-4091-8078-2B5F53D76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082" name="Rectangle 3084">
            <a:extLst>
              <a:ext uri="{FF2B5EF4-FFF2-40B4-BE49-F238E27FC236}">
                <a16:creationId xmlns:a16="http://schemas.microsoft.com/office/drawing/2014/main" id="{D5C74C12-16A6-4E96-A29B-16F3840F3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4" name="Rectangle 3086">
            <a:extLst>
              <a:ext uri="{FF2B5EF4-FFF2-40B4-BE49-F238E27FC236}">
                <a16:creationId xmlns:a16="http://schemas.microsoft.com/office/drawing/2014/main" id="{89DE83CD-29AC-43AF-AAFF-682614EB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233264"/>
            <a:ext cx="3324388" cy="375562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Slika na kojoj se prikazuje vanjski, oblak, nebo, trava&#10;&#10;Opis je automatski generiran">
            <a:extLst>
              <a:ext uri="{FF2B5EF4-FFF2-40B4-BE49-F238E27FC236}">
                <a16:creationId xmlns:a16="http://schemas.microsoft.com/office/drawing/2014/main" id="{0208AD8C-15EE-81C3-416C-FB22B3D873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7" b="-2"/>
          <a:stretch/>
        </p:blipFill>
        <p:spPr>
          <a:xfrm>
            <a:off x="794469" y="396576"/>
            <a:ext cx="2201978" cy="3429000"/>
          </a:xfrm>
          <a:prstGeom prst="rect">
            <a:avLst/>
          </a:prstGeom>
        </p:spPr>
      </p:pic>
      <p:sp>
        <p:nvSpPr>
          <p:cNvPr id="3086" name="Rectangle 3088">
            <a:extLst>
              <a:ext uri="{FF2B5EF4-FFF2-40B4-BE49-F238E27FC236}">
                <a16:creationId xmlns:a16="http://schemas.microsoft.com/office/drawing/2014/main" id="{9FE8AC92-DDA4-4221-879A-0993F8619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42136"/>
            <a:ext cx="2722671" cy="246653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Rectangle 3090">
            <a:extLst>
              <a:ext uri="{FF2B5EF4-FFF2-40B4-BE49-F238E27FC236}">
                <a16:creationId xmlns:a16="http://schemas.microsoft.com/office/drawing/2014/main" id="{EB2FA2A5-8CF6-4298-8A8C-AC143F921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6259518E-892F-4959-9EDE-BC9DE98C3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871984"/>
            <a:ext cx="2722671" cy="375562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24F5DD9-D803-71D6-354B-43B638339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6" r="3225"/>
          <a:stretch/>
        </p:blipFill>
        <p:spPr bwMode="auto">
          <a:xfrm>
            <a:off x="3859706" y="3137070"/>
            <a:ext cx="2387745" cy="32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Rectangle 3094">
            <a:extLst>
              <a:ext uri="{FF2B5EF4-FFF2-40B4-BE49-F238E27FC236}">
                <a16:creationId xmlns:a16="http://schemas.microsoft.com/office/drawing/2014/main" id="{DFCF76DA-56B7-45DF-B6BD-D2E2B9DE5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9504" y="237744"/>
            <a:ext cx="5407799" cy="638251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02E9EF26-B4BB-4AA3-A5B9-67EB9C2EE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4042" y="374904"/>
            <a:ext cx="5106102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AA972AE-836D-2DED-76CA-6F751C11B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041" y="137160"/>
            <a:ext cx="456047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2.1.2 </a:t>
            </a:r>
            <a:r>
              <a:rPr lang="en-US" sz="4000" dirty="0" err="1"/>
              <a:t>Zlatni</a:t>
            </a:r>
            <a:r>
              <a:rPr lang="en-US" sz="4000" dirty="0"/>
              <a:t> rt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CFF3088-5491-0A8D-4972-63E19137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9706" y="675950"/>
            <a:ext cx="2387745" cy="15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936546-919A-13AA-8D43-C28288A5E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4041" y="1143000"/>
            <a:ext cx="5106102" cy="53400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Površina</a:t>
            </a:r>
            <a:r>
              <a:rPr lang="en-US" sz="2000" dirty="0"/>
              <a:t> </a:t>
            </a:r>
            <a:r>
              <a:rPr lang="en-US" sz="2000" dirty="0" err="1"/>
              <a:t>poluotoka</a:t>
            </a:r>
            <a:r>
              <a:rPr lang="en-US" sz="2000" dirty="0"/>
              <a:t> </a:t>
            </a:r>
            <a:r>
              <a:rPr lang="en-US" sz="2000" dirty="0" err="1"/>
              <a:t>iznosi</a:t>
            </a:r>
            <a:r>
              <a:rPr lang="en-US" sz="2000" dirty="0"/>
              <a:t> 52ha.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Prva </a:t>
            </a:r>
            <a:r>
              <a:rPr lang="en-US" sz="2000" dirty="0" err="1"/>
              <a:t>zaštićena</a:t>
            </a:r>
            <a:r>
              <a:rPr lang="en-US" sz="2000" dirty="0"/>
              <a:t> park </a:t>
            </a:r>
            <a:r>
              <a:rPr lang="en-US" sz="2000" dirty="0" err="1"/>
              <a:t>šuma</a:t>
            </a:r>
            <a:r>
              <a:rPr lang="en-US" sz="2000" dirty="0"/>
              <a:t> u </a:t>
            </a:r>
            <a:r>
              <a:rPr lang="en-US" sz="2000" dirty="0" err="1"/>
              <a:t>Istri</a:t>
            </a:r>
            <a:r>
              <a:rPr lang="en-US" sz="2000" dirty="0"/>
              <a:t> – status </a:t>
            </a:r>
            <a:r>
              <a:rPr lang="en-US" sz="2000" dirty="0" err="1"/>
              <a:t>dobiven</a:t>
            </a:r>
            <a:r>
              <a:rPr lang="en-US" sz="2000" dirty="0"/>
              <a:t> 1948. </a:t>
            </a:r>
            <a:r>
              <a:rPr lang="en-US" sz="2000" dirty="0" err="1"/>
              <a:t>godine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Popularno</a:t>
            </a:r>
            <a:r>
              <a:rPr lang="en-US" sz="2000" dirty="0"/>
              <a:t> </a:t>
            </a:r>
            <a:r>
              <a:rPr lang="en-US" sz="2000" dirty="0" err="1"/>
              <a:t>mjesto</a:t>
            </a:r>
            <a:r>
              <a:rPr lang="en-US" sz="2000" dirty="0"/>
              <a:t> za </a:t>
            </a:r>
            <a:r>
              <a:rPr lang="en-US" sz="2000" dirty="0" err="1"/>
              <a:t>rekreaciju</a:t>
            </a:r>
            <a:r>
              <a:rPr lang="en-US" sz="2000" dirty="0"/>
              <a:t> </a:t>
            </a:r>
            <a:r>
              <a:rPr lang="en-US" sz="2000" dirty="0" err="1"/>
              <a:t>stanovnika</a:t>
            </a:r>
            <a:r>
              <a:rPr lang="en-US" sz="2000" dirty="0"/>
              <a:t>, turista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sportaša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Sam park je </a:t>
            </a:r>
            <a:r>
              <a:rPr lang="en-US" sz="2000" dirty="0" err="1"/>
              <a:t>dalekosežna</a:t>
            </a:r>
            <a:r>
              <a:rPr lang="en-US" sz="2000" dirty="0"/>
              <a:t> </a:t>
            </a:r>
            <a:r>
              <a:rPr lang="en-US" sz="2000" dirty="0" err="1"/>
              <a:t>vizija</a:t>
            </a:r>
            <a:r>
              <a:rPr lang="en-US" sz="2000" dirty="0"/>
              <a:t> </a:t>
            </a:r>
            <a:r>
              <a:rPr lang="en-US" sz="2000" dirty="0" err="1"/>
              <a:t>Georga</a:t>
            </a:r>
            <a:r>
              <a:rPr lang="en-US" sz="2000" dirty="0"/>
              <a:t> </a:t>
            </a:r>
            <a:r>
              <a:rPr lang="en-US" sz="2000" dirty="0" err="1"/>
              <a:t>Hütterotta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Rt je </a:t>
            </a:r>
            <a:r>
              <a:rPr lang="en-US" sz="2000" dirty="0" err="1"/>
              <a:t>danas</a:t>
            </a:r>
            <a:r>
              <a:rPr lang="en-US" sz="2000" dirty="0"/>
              <a:t> </a:t>
            </a:r>
            <a:r>
              <a:rPr lang="en-US" sz="2000" dirty="0" err="1"/>
              <a:t>najposjećenije</a:t>
            </a:r>
            <a:r>
              <a:rPr lang="en-US" sz="2000" dirty="0"/>
              <a:t> </a:t>
            </a:r>
            <a:r>
              <a:rPr lang="en-US" sz="2000" dirty="0" err="1"/>
              <a:t>kupalište</a:t>
            </a:r>
            <a:r>
              <a:rPr lang="en-US" sz="2000" dirty="0"/>
              <a:t> </a:t>
            </a:r>
            <a:r>
              <a:rPr lang="en-US" sz="2000" dirty="0" err="1"/>
              <a:t>Rovinja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uz</a:t>
            </a:r>
            <a:r>
              <a:rPr lang="en-US" sz="2000" dirty="0"/>
              <a:t> </a:t>
            </a:r>
            <a:r>
              <a:rPr lang="en-US" sz="2000" dirty="0" err="1"/>
              <a:t>luksuzne</a:t>
            </a:r>
            <a:r>
              <a:rPr lang="en-US" sz="2000" dirty="0"/>
              <a:t> </a:t>
            </a:r>
            <a:r>
              <a:rPr lang="en-US" sz="2000" dirty="0" err="1"/>
              <a:t>hotele</a:t>
            </a:r>
            <a:r>
              <a:rPr lang="en-US" sz="2000" dirty="0"/>
              <a:t> </a:t>
            </a:r>
            <a:r>
              <a:rPr lang="en-US" sz="2000" dirty="0" err="1"/>
              <a:t>privlače</a:t>
            </a:r>
            <a:r>
              <a:rPr lang="en-US" sz="2000" dirty="0"/>
              <a:t> </a:t>
            </a:r>
            <a:r>
              <a:rPr lang="en-US" sz="2000" dirty="0" err="1"/>
              <a:t>turiste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cijelog</a:t>
            </a:r>
            <a:r>
              <a:rPr lang="en-US" sz="2000" dirty="0"/>
              <a:t> </a:t>
            </a:r>
            <a:r>
              <a:rPr lang="en-US" sz="2000" dirty="0" err="1"/>
              <a:t>svijeta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Na </a:t>
            </a:r>
            <a:r>
              <a:rPr lang="en-US" sz="2000" dirty="0" err="1"/>
              <a:t>poluotoku</a:t>
            </a:r>
            <a:r>
              <a:rPr lang="en-US" sz="2000" dirty="0"/>
              <a:t> se </a:t>
            </a:r>
            <a:r>
              <a:rPr lang="en-US" sz="2000" dirty="0" err="1"/>
              <a:t>nalazi</a:t>
            </a:r>
            <a:r>
              <a:rPr lang="en-US" sz="2000" dirty="0"/>
              <a:t> </a:t>
            </a:r>
            <a:r>
              <a:rPr lang="en-US" sz="2000" dirty="0" err="1"/>
              <a:t>nekoliko</a:t>
            </a:r>
            <a:r>
              <a:rPr lang="en-US" sz="2000" dirty="0"/>
              <a:t> </a:t>
            </a:r>
            <a:r>
              <a:rPr lang="en-US" sz="2000" dirty="0" err="1"/>
              <a:t>objekata</a:t>
            </a:r>
            <a:r>
              <a:rPr lang="en-US" sz="2000" dirty="0"/>
              <a:t> (</a:t>
            </a:r>
            <a:r>
              <a:rPr lang="en-US" sz="2000" dirty="0" err="1"/>
              <a:t>paviljoni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3 </a:t>
            </a:r>
            <a:r>
              <a:rPr lang="en-US" sz="2000" dirty="0" err="1"/>
              <a:t>lugarske</a:t>
            </a:r>
            <a:r>
              <a:rPr lang="en-US" sz="2000" dirty="0"/>
              <a:t> </a:t>
            </a:r>
            <a:r>
              <a:rPr lang="en-US" sz="2000" dirty="0" err="1"/>
              <a:t>kuće</a:t>
            </a:r>
            <a:r>
              <a:rPr lang="en-US" sz="2000" dirty="0"/>
              <a:t>) od </a:t>
            </a:r>
            <a:r>
              <a:rPr lang="en-US" sz="2000" dirty="0" err="1"/>
              <a:t>kojih</a:t>
            </a:r>
            <a:r>
              <a:rPr lang="en-US" sz="2000" dirty="0"/>
              <a:t> je </a:t>
            </a:r>
            <a:r>
              <a:rPr lang="en-US" sz="2000" dirty="0" err="1"/>
              <a:t>jedan</a:t>
            </a:r>
            <a:r>
              <a:rPr lang="en-US" sz="2000" dirty="0"/>
              <a:t> </a:t>
            </a:r>
            <a:r>
              <a:rPr lang="en-US" sz="2000" dirty="0" err="1"/>
              <a:t>pretvoren</a:t>
            </a:r>
            <a:r>
              <a:rPr lang="en-US" sz="2000" dirty="0"/>
              <a:t> u </a:t>
            </a:r>
            <a:r>
              <a:rPr lang="en-US" sz="2000" dirty="0" err="1"/>
              <a:t>muzej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Zlatni</a:t>
            </a:r>
            <a:r>
              <a:rPr lang="en-US" sz="2000" dirty="0"/>
              <a:t> rt </a:t>
            </a:r>
            <a:r>
              <a:rPr lang="en-US" sz="2000" dirty="0" err="1"/>
              <a:t>pruža</a:t>
            </a:r>
            <a:r>
              <a:rPr lang="en-US" sz="2000" dirty="0"/>
              <a:t> </a:t>
            </a:r>
            <a:r>
              <a:rPr lang="en-US" sz="2000" dirty="0" err="1"/>
              <a:t>pogled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otok</a:t>
            </a:r>
            <a:r>
              <a:rPr lang="en-US" sz="2000" dirty="0"/>
              <a:t> </a:t>
            </a:r>
            <a:r>
              <a:rPr lang="en-US" sz="2000" dirty="0" err="1"/>
              <a:t>Sv.Andrija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kojem</a:t>
            </a:r>
            <a:r>
              <a:rPr lang="en-US" sz="2000" dirty="0"/>
              <a:t> se </a:t>
            </a:r>
            <a:r>
              <a:rPr lang="en-US" sz="2000" dirty="0" err="1"/>
              <a:t>nalazi</a:t>
            </a:r>
            <a:r>
              <a:rPr lang="en-US" sz="2000" dirty="0"/>
              <a:t> </a:t>
            </a:r>
            <a:r>
              <a:rPr lang="en-US" sz="2000" dirty="0" err="1"/>
              <a:t>dvorac</a:t>
            </a:r>
            <a:r>
              <a:rPr lang="en-US" sz="2000" dirty="0"/>
              <a:t> </a:t>
            </a:r>
            <a:r>
              <a:rPr lang="en-US" sz="2000" dirty="0" err="1"/>
              <a:t>obitelji</a:t>
            </a:r>
            <a:r>
              <a:rPr lang="en-US" sz="2000" dirty="0"/>
              <a:t> </a:t>
            </a:r>
            <a:r>
              <a:rPr lang="en-US" sz="2000" dirty="0" err="1"/>
              <a:t>Hütterott</a:t>
            </a:r>
            <a:r>
              <a:rPr lang="en-US" sz="2000" dirty="0"/>
              <a:t>.</a:t>
            </a:r>
          </a:p>
          <a:p>
            <a:pPr marL="0">
              <a:lnSpc>
                <a:spcPct val="9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3997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EB3426-ED8C-F9A8-D147-98FE9150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2.2.1 Istraživanje kroz povijest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63B9F38-E799-1292-F6FD-81531C136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Do danas je izdano više publikacija za razvoj bolnice.</a:t>
            </a:r>
          </a:p>
          <a:p>
            <a:pPr marL="0" indent="0">
              <a:buNone/>
            </a:pPr>
            <a:r>
              <a:rPr lang="hr-HR" sz="2000" dirty="0"/>
              <a:t>Najznačajniji pronalazak vezan za nastanak bolnice bio je 1980. godine tokom restauracije kada su pronađena dva godišnjaka za 1887. i 1888. godinu.</a:t>
            </a:r>
          </a:p>
          <a:p>
            <a:pPr marL="0" indent="0">
              <a:buNone/>
            </a:pPr>
            <a:r>
              <a:rPr lang="hr-HR" sz="2000" dirty="0"/>
              <a:t>U njima je detaljno opisana izgradnja bolnice, svečano otvaranje, statistički podaci o broju, uzrastu i oboljenju djece kao i povijest grada Rovinja.</a:t>
            </a:r>
          </a:p>
          <a:p>
            <a:pPr marL="0" indent="0">
              <a:buNone/>
            </a:pPr>
            <a:r>
              <a:rPr lang="hr-HR" sz="2000" dirty="0"/>
              <a:t>Pronađena je i topografija grada Rovinja uz prikaz klimatskih uvjeta, flore, faune i sanitarnih prilika za navedeno razdoblje.</a:t>
            </a:r>
          </a:p>
          <a:p>
            <a:pPr marL="0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729752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>
            <a:extLst>
              <a:ext uri="{FF2B5EF4-FFF2-40B4-BE49-F238E27FC236}">
                <a16:creationId xmlns:a16="http://schemas.microsoft.com/office/drawing/2014/main" id="{ADD98D61-0BE8-42A1-965D-A26581BF6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94E26516-89B0-481C-BD58-C7203B718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D6C29703-E88B-4977-9180-79D41260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154B0B1-D30A-4652-A23E-0C2B7317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74" y="157768"/>
            <a:ext cx="660353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2.2.2 </a:t>
            </a:r>
            <a:r>
              <a:rPr lang="en-US" dirty="0" err="1"/>
              <a:t>Naše</a:t>
            </a:r>
            <a:r>
              <a:rPr lang="en-US" dirty="0"/>
              <a:t> </a:t>
            </a:r>
            <a:r>
              <a:rPr lang="en-US" dirty="0" err="1"/>
              <a:t>istraživanje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D7B8B-2542-860A-4EB7-C9929398C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80" y="1509311"/>
            <a:ext cx="6740698" cy="481437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Prve</a:t>
            </a:r>
            <a:r>
              <a:rPr lang="en-US" sz="2000" dirty="0"/>
              <a:t> </a:t>
            </a:r>
            <a:r>
              <a:rPr lang="en-US" sz="2000" dirty="0" err="1"/>
              <a:t>informacije</a:t>
            </a:r>
            <a:r>
              <a:rPr lang="en-US" sz="2000" dirty="0"/>
              <a:t> o </a:t>
            </a:r>
            <a:r>
              <a:rPr lang="en-US" sz="2000" dirty="0" err="1"/>
              <a:t>povijesnim</a:t>
            </a:r>
            <a:r>
              <a:rPr lang="en-US" sz="2000" dirty="0"/>
              <a:t> </a:t>
            </a:r>
            <a:r>
              <a:rPr lang="en-US" sz="2000" dirty="0" err="1"/>
              <a:t>znamenitostima</a:t>
            </a:r>
            <a:r>
              <a:rPr lang="en-US" sz="2000" dirty="0"/>
              <a:t> </a:t>
            </a:r>
            <a:r>
              <a:rPr lang="en-US" sz="2000" dirty="0" err="1"/>
              <a:t>dobili</a:t>
            </a:r>
            <a:r>
              <a:rPr lang="en-US" sz="2000" dirty="0"/>
              <a:t> </a:t>
            </a:r>
            <a:r>
              <a:rPr lang="en-US" sz="2000" dirty="0" err="1"/>
              <a:t>smo</a:t>
            </a:r>
            <a:r>
              <a:rPr lang="en-US" sz="2000" dirty="0"/>
              <a:t> od </a:t>
            </a:r>
            <a:r>
              <a:rPr lang="en-US" sz="2000" dirty="0" err="1"/>
              <a:t>profesorice</a:t>
            </a:r>
            <a:r>
              <a:rPr lang="en-US" sz="2000" dirty="0"/>
              <a:t> </a:t>
            </a:r>
            <a:r>
              <a:rPr lang="en-US" sz="2000" dirty="0" err="1"/>
              <a:t>povijesti</a:t>
            </a:r>
            <a:r>
              <a:rPr lang="en-US" sz="2000" dirty="0"/>
              <a:t> </a:t>
            </a:r>
            <a:r>
              <a:rPr lang="en-US" sz="2000" dirty="0" err="1"/>
              <a:t>koja</a:t>
            </a:r>
            <a:r>
              <a:rPr lang="en-US" sz="2000" dirty="0"/>
              <a:t> </a:t>
            </a:r>
            <a:r>
              <a:rPr lang="en-US" sz="2000" dirty="0" err="1"/>
              <a:t>nas</a:t>
            </a:r>
            <a:r>
              <a:rPr lang="en-US" sz="2000" dirty="0"/>
              <a:t> je </a:t>
            </a:r>
            <a:r>
              <a:rPr lang="en-US" sz="2000" dirty="0" err="1"/>
              <a:t>upoznala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ulogom</a:t>
            </a:r>
            <a:r>
              <a:rPr lang="en-US" sz="2000" dirty="0"/>
              <a:t> </a:t>
            </a:r>
            <a:r>
              <a:rPr lang="en-US" sz="2000" dirty="0" err="1"/>
              <a:t>obitelji</a:t>
            </a:r>
            <a:r>
              <a:rPr lang="en-US" sz="2000" dirty="0"/>
              <a:t> </a:t>
            </a:r>
            <a:r>
              <a:rPr lang="en-US" sz="2000" dirty="0" err="1"/>
              <a:t>Hütterott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Istraživali</a:t>
            </a:r>
            <a:r>
              <a:rPr lang="en-US" sz="2000" dirty="0"/>
              <a:t> </a:t>
            </a:r>
            <a:r>
              <a:rPr lang="en-US" sz="2000" dirty="0" err="1"/>
              <a:t>smo</a:t>
            </a:r>
            <a:r>
              <a:rPr lang="en-US" sz="2000" dirty="0"/>
              <a:t> </a:t>
            </a:r>
            <a:r>
              <a:rPr lang="en-US" sz="2000" dirty="0" err="1"/>
              <a:t>povijesne</a:t>
            </a:r>
            <a:r>
              <a:rPr lang="en-US" sz="2000" dirty="0"/>
              <a:t> </a:t>
            </a:r>
            <a:r>
              <a:rPr lang="en-US" sz="2000" dirty="0" err="1"/>
              <a:t>dokumente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skenirali</a:t>
            </a:r>
            <a:r>
              <a:rPr lang="en-US" sz="2000" dirty="0"/>
              <a:t> stare </a:t>
            </a:r>
            <a:r>
              <a:rPr lang="en-US" sz="2000" dirty="0" err="1"/>
              <a:t>razglednice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vezane</a:t>
            </a:r>
            <a:r>
              <a:rPr lang="en-US" sz="2000" dirty="0"/>
              <a:t> za </a:t>
            </a:r>
            <a:r>
              <a:rPr lang="en-US" sz="2000" dirty="0" err="1"/>
              <a:t>obitelj</a:t>
            </a:r>
            <a:r>
              <a:rPr lang="en-US" sz="2000" dirty="0"/>
              <a:t> </a:t>
            </a:r>
            <a:r>
              <a:rPr lang="en-US" sz="2000" dirty="0" err="1"/>
              <a:t>Hütterott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Šetanjem</a:t>
            </a:r>
            <a:r>
              <a:rPr lang="en-US" sz="2000" dirty="0"/>
              <a:t> </a:t>
            </a:r>
            <a:r>
              <a:rPr lang="en-US" sz="2000" dirty="0" err="1"/>
              <a:t>poluotokom</a:t>
            </a:r>
            <a:r>
              <a:rPr lang="en-US" sz="2000" dirty="0"/>
              <a:t> </a:t>
            </a:r>
            <a:r>
              <a:rPr lang="en-US" sz="2000" dirty="0" err="1"/>
              <a:t>Mucia</a:t>
            </a:r>
            <a:r>
              <a:rPr lang="en-US" sz="2000" dirty="0"/>
              <a:t> </a:t>
            </a:r>
            <a:r>
              <a:rPr lang="en-US" sz="2000" dirty="0" err="1"/>
              <a:t>pronašli</a:t>
            </a:r>
            <a:r>
              <a:rPr lang="en-US" sz="2000" dirty="0"/>
              <a:t> </a:t>
            </a:r>
            <a:r>
              <a:rPr lang="en-US" sz="2000" dirty="0" err="1"/>
              <a:t>smo</a:t>
            </a:r>
            <a:r>
              <a:rPr lang="en-US" sz="2000" dirty="0"/>
              <a:t> </a:t>
            </a:r>
            <a:r>
              <a:rPr lang="en-US" sz="2000" dirty="0" err="1"/>
              <a:t>predivnu</a:t>
            </a:r>
            <a:r>
              <a:rPr lang="en-US" sz="2000" dirty="0"/>
              <a:t> </a:t>
            </a:r>
            <a:r>
              <a:rPr lang="en-US" sz="2000" dirty="0" err="1"/>
              <a:t>osmatračnicu</a:t>
            </a:r>
            <a:r>
              <a:rPr lang="en-US" sz="2000" dirty="0"/>
              <a:t> </a:t>
            </a:r>
            <a:r>
              <a:rPr lang="en-US" sz="2000" dirty="0" err="1"/>
              <a:t>posvećenu</a:t>
            </a:r>
            <a:r>
              <a:rPr lang="en-US" sz="2000" dirty="0"/>
              <a:t> Karlu </a:t>
            </a:r>
            <a:r>
              <a:rPr lang="en-US" sz="2000" dirty="0" err="1"/>
              <a:t>Luegeru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U </a:t>
            </a:r>
            <a:r>
              <a:rPr lang="en-US" sz="2000" dirty="0" err="1"/>
              <a:t>upravi</a:t>
            </a:r>
            <a:r>
              <a:rPr lang="en-US" sz="2000" dirty="0"/>
              <a:t> </a:t>
            </a:r>
            <a:r>
              <a:rPr lang="en-US" sz="2000" dirty="0" err="1"/>
              <a:t>rovinjske</a:t>
            </a:r>
            <a:r>
              <a:rPr lang="en-US" sz="2000" dirty="0"/>
              <a:t> </a:t>
            </a:r>
            <a:r>
              <a:rPr lang="en-US" sz="2000" dirty="0" err="1"/>
              <a:t>bolnice</a:t>
            </a:r>
            <a:r>
              <a:rPr lang="en-US" sz="2000" dirty="0"/>
              <a:t> </a:t>
            </a:r>
            <a:r>
              <a:rPr lang="en-US" sz="2000" dirty="0" err="1"/>
              <a:t>dobili</a:t>
            </a:r>
            <a:r>
              <a:rPr lang="en-US" sz="2000" dirty="0"/>
              <a:t> </a:t>
            </a:r>
            <a:r>
              <a:rPr lang="en-US" sz="2000" dirty="0" err="1"/>
              <a:t>smo</a:t>
            </a:r>
            <a:r>
              <a:rPr lang="en-US" sz="2000" dirty="0"/>
              <a:t> </a:t>
            </a:r>
            <a:r>
              <a:rPr lang="en-US" sz="2000" dirty="0" err="1"/>
              <a:t>pristup</a:t>
            </a:r>
            <a:r>
              <a:rPr lang="en-US" sz="2000" dirty="0"/>
              <a:t> </a:t>
            </a:r>
            <a:r>
              <a:rPr lang="en-US" sz="2000" dirty="0" err="1"/>
              <a:t>izvornim</a:t>
            </a:r>
            <a:r>
              <a:rPr lang="en-US" sz="2000" dirty="0"/>
              <a:t> </a:t>
            </a:r>
            <a:r>
              <a:rPr lang="en-US" sz="2000" dirty="0" err="1"/>
              <a:t>slikama</a:t>
            </a:r>
            <a:r>
              <a:rPr lang="en-US" sz="2000" dirty="0"/>
              <a:t> </a:t>
            </a:r>
            <a:r>
              <a:rPr lang="en-US" sz="2000" dirty="0" err="1"/>
              <a:t>bolnice</a:t>
            </a:r>
            <a:r>
              <a:rPr lang="en-US" sz="2000" dirty="0"/>
              <a:t>, </a:t>
            </a:r>
            <a:r>
              <a:rPr lang="en-US" sz="2000" dirty="0" err="1"/>
              <a:t>publikacije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različite</a:t>
            </a:r>
            <a:r>
              <a:rPr lang="en-US" sz="2000" dirty="0"/>
              <a:t> </a:t>
            </a:r>
            <a:r>
              <a:rPr lang="en-US" sz="2000" dirty="0" err="1"/>
              <a:t>materijale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U </a:t>
            </a:r>
            <a:r>
              <a:rPr lang="en-US" sz="2000" dirty="0" err="1"/>
              <a:t>posjeti</a:t>
            </a:r>
            <a:r>
              <a:rPr lang="en-US" sz="2000" dirty="0"/>
              <a:t> </a:t>
            </a:r>
            <a:r>
              <a:rPr lang="en-US" sz="2000" dirty="0" err="1"/>
              <a:t>Muzeja</a:t>
            </a:r>
            <a:r>
              <a:rPr lang="en-US" sz="2000" dirty="0"/>
              <a:t> </a:t>
            </a:r>
            <a:r>
              <a:rPr lang="en-US" sz="2000" dirty="0" err="1"/>
              <a:t>Grada</a:t>
            </a:r>
            <a:r>
              <a:rPr lang="en-US" sz="2000" dirty="0"/>
              <a:t> </a:t>
            </a:r>
            <a:r>
              <a:rPr lang="en-US" sz="2000" dirty="0" err="1"/>
              <a:t>Rovinja</a:t>
            </a:r>
            <a:r>
              <a:rPr lang="en-US" sz="2000" dirty="0"/>
              <a:t> </a:t>
            </a:r>
            <a:r>
              <a:rPr lang="en-US" sz="2000" dirty="0" err="1"/>
              <a:t>vidjeli</a:t>
            </a:r>
            <a:r>
              <a:rPr lang="en-US" sz="2000" dirty="0"/>
              <a:t> </a:t>
            </a:r>
            <a:r>
              <a:rPr lang="en-US" sz="2000" dirty="0" err="1"/>
              <a:t>smo</a:t>
            </a:r>
            <a:r>
              <a:rPr lang="en-US" sz="2000" dirty="0"/>
              <a:t> </a:t>
            </a:r>
            <a:r>
              <a:rPr lang="en-US" sz="2000" dirty="0" err="1"/>
              <a:t>godišnjake</a:t>
            </a:r>
            <a:r>
              <a:rPr lang="en-US" sz="2000" dirty="0"/>
              <a:t> koji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popratili</a:t>
            </a:r>
            <a:r>
              <a:rPr lang="en-US" sz="2000" dirty="0"/>
              <a:t> </a:t>
            </a:r>
            <a:r>
              <a:rPr lang="en-US" sz="2000" dirty="0" err="1"/>
              <a:t>otvaranje</a:t>
            </a:r>
            <a:r>
              <a:rPr lang="en-US" sz="2000" dirty="0"/>
              <a:t> </a:t>
            </a:r>
            <a:r>
              <a:rPr lang="en-US" sz="2000" dirty="0" err="1"/>
              <a:t>bolnice</a:t>
            </a:r>
            <a:r>
              <a:rPr lang="en-US" sz="2000" dirty="0"/>
              <a:t>, a </a:t>
            </a:r>
            <a:r>
              <a:rPr lang="en-US" sz="2000" dirty="0" err="1"/>
              <a:t>pomogli</a:t>
            </a:r>
            <a:r>
              <a:rPr lang="en-US" sz="2000" dirty="0"/>
              <a:t> </a:t>
            </a:r>
            <a:r>
              <a:rPr lang="en-US" sz="2000" dirty="0" err="1"/>
              <a:t>smo</a:t>
            </a:r>
            <a:r>
              <a:rPr lang="en-US" sz="2000" dirty="0"/>
              <a:t> u </a:t>
            </a:r>
            <a:r>
              <a:rPr lang="en-US" sz="2000" dirty="0" err="1"/>
              <a:t>obrađivanju</a:t>
            </a:r>
            <a:r>
              <a:rPr lang="en-US" sz="2000" dirty="0"/>
              <a:t> </a:t>
            </a:r>
            <a:r>
              <a:rPr lang="en-US" sz="2000" dirty="0" err="1"/>
              <a:t>izvornih</a:t>
            </a:r>
            <a:r>
              <a:rPr lang="en-US" sz="2000" dirty="0"/>
              <a:t> </a:t>
            </a:r>
            <a:r>
              <a:rPr lang="en-US" sz="2000" dirty="0" err="1"/>
              <a:t>povijesnih</a:t>
            </a:r>
            <a:r>
              <a:rPr lang="en-US" sz="2000" dirty="0"/>
              <a:t> </a:t>
            </a:r>
            <a:r>
              <a:rPr lang="en-US" sz="2000" dirty="0" err="1"/>
              <a:t>tekstova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Naše</a:t>
            </a:r>
            <a:r>
              <a:rPr lang="en-US" sz="2000" dirty="0"/>
              <a:t> </a:t>
            </a:r>
            <a:r>
              <a:rPr lang="en-US" sz="2000" dirty="0" err="1"/>
              <a:t>istraživanje</a:t>
            </a:r>
            <a:r>
              <a:rPr lang="en-US" sz="2000" dirty="0"/>
              <a:t> </a:t>
            </a:r>
            <a:r>
              <a:rPr lang="en-US" sz="2000" dirty="0" err="1"/>
              <a:t>završili</a:t>
            </a:r>
            <a:r>
              <a:rPr lang="en-US" sz="2000" dirty="0"/>
              <a:t> </a:t>
            </a:r>
            <a:r>
              <a:rPr lang="en-US" sz="2000" dirty="0" err="1"/>
              <a:t>smo</a:t>
            </a:r>
            <a:r>
              <a:rPr lang="en-US" sz="2000" dirty="0"/>
              <a:t> u </a:t>
            </a:r>
            <a:r>
              <a:rPr lang="en-US" sz="2000" dirty="0" err="1"/>
              <a:t>Sveučilišnoj</a:t>
            </a:r>
            <a:r>
              <a:rPr lang="en-US" sz="2000" dirty="0"/>
              <a:t> </a:t>
            </a:r>
            <a:r>
              <a:rPr lang="en-US" sz="2000" dirty="0" err="1"/>
              <a:t>knjižnici</a:t>
            </a:r>
            <a:r>
              <a:rPr lang="en-US" sz="2000" dirty="0"/>
              <a:t> u Puli </a:t>
            </a:r>
            <a:r>
              <a:rPr lang="en-US" sz="2000" dirty="0" err="1"/>
              <a:t>gdje</a:t>
            </a:r>
            <a:r>
              <a:rPr lang="en-US" sz="2000" dirty="0"/>
              <a:t> </a:t>
            </a:r>
            <a:r>
              <a:rPr lang="en-US" sz="2000" dirty="0" err="1"/>
              <a:t>smo</a:t>
            </a:r>
            <a:r>
              <a:rPr lang="en-US" sz="2000" dirty="0"/>
              <a:t> </a:t>
            </a:r>
            <a:r>
              <a:rPr lang="en-US" sz="2000" dirty="0" err="1"/>
              <a:t>obogatili</a:t>
            </a:r>
            <a:r>
              <a:rPr lang="en-US" sz="2000" dirty="0"/>
              <a:t> </a:t>
            </a:r>
            <a:r>
              <a:rPr lang="en-US" sz="2000" dirty="0" err="1"/>
              <a:t>znanje</a:t>
            </a:r>
            <a:r>
              <a:rPr lang="en-US" sz="2000" dirty="0"/>
              <a:t> </a:t>
            </a:r>
            <a:r>
              <a:rPr lang="en-US" sz="2000" dirty="0" err="1"/>
              <a:t>dodatnim</a:t>
            </a:r>
            <a:r>
              <a:rPr lang="en-US" sz="2000" dirty="0"/>
              <a:t> </a:t>
            </a:r>
            <a:r>
              <a:rPr lang="en-US" sz="2000" dirty="0" err="1"/>
              <a:t>izvornim</a:t>
            </a:r>
            <a:r>
              <a:rPr lang="en-US" sz="2000" dirty="0"/>
              <a:t> </a:t>
            </a:r>
            <a:r>
              <a:rPr lang="en-US" sz="2000" dirty="0" err="1"/>
              <a:t>materijalima</a:t>
            </a:r>
            <a:r>
              <a:rPr lang="en-US" sz="2000" dirty="0"/>
              <a:t>.</a:t>
            </a:r>
          </a:p>
          <a:p>
            <a:pPr marL="0"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8A6496-358F-D027-2ACC-C1D955395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r="5" b="5"/>
          <a:stretch/>
        </p:blipFill>
        <p:spPr bwMode="auto">
          <a:xfrm>
            <a:off x="7903029" y="374903"/>
            <a:ext cx="3917113" cy="305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is fotografije nije dostupan.">
            <a:extLst>
              <a:ext uri="{FF2B5EF4-FFF2-40B4-BE49-F238E27FC236}">
                <a16:creationId xmlns:a16="http://schemas.microsoft.com/office/drawing/2014/main" id="{3359EF9F-1950-26F9-CA9F-D19CCB5B5C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2" r="-2" b="22140"/>
          <a:stretch/>
        </p:blipFill>
        <p:spPr bwMode="auto">
          <a:xfrm>
            <a:off x="7903028" y="3429002"/>
            <a:ext cx="3917115" cy="30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562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2A170C-6529-D5F9-5761-BCCF6214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2.3.1 Rovinj u 19. stoljeću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881657-3C19-2B0B-6B05-7A04D8ABA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Rovinj zajedno s ostatkom Istre je 1797. godine potpao pod vlast Habsburške monarhije, odnosno od 1867. godine Austro-Ugarske Monarhije sve do 1918. godine.</a:t>
            </a:r>
          </a:p>
          <a:p>
            <a:pPr marL="0" indent="0">
              <a:buNone/>
            </a:pPr>
            <a:r>
              <a:rPr lang="hr-HR" sz="2000" dirty="0"/>
              <a:t>U vrijeme pada Venecijanske republike Rovinj najveći grad u Istri sa 9500 stanovnika.</a:t>
            </a:r>
          </a:p>
          <a:p>
            <a:pPr marL="0" indent="0">
              <a:buNone/>
            </a:pPr>
            <a:r>
              <a:rPr lang="hr-HR" sz="2000" dirty="0"/>
              <a:t>Događaji koji su obilježili Rovinj u 19. stoljeću su: poštanski put, izgradnja mlina i tvornice tjestenine, itd.</a:t>
            </a:r>
          </a:p>
          <a:p>
            <a:pPr marL="0" indent="0">
              <a:buNone/>
            </a:pPr>
            <a:r>
              <a:rPr lang="hr-HR" sz="2000" dirty="0"/>
              <a:t>Izgradnja željeznice Kanfanar-Rovinj koja je stavljena u pogon 1873. godine povezala je grad s ostatkom Europe.</a:t>
            </a:r>
          </a:p>
          <a:p>
            <a:pPr marL="0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592685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1A0104-BF6E-465D-B05F-F41F69B36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901C5-8FDC-42CF-AE02-104ECD0C2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zervirano mjesto sadržaja 5" descr="Slika na kojoj se prikazuje vanjski, biljka, nebo, trava">
            <a:extLst>
              <a:ext uri="{FF2B5EF4-FFF2-40B4-BE49-F238E27FC236}">
                <a16:creationId xmlns:a16="http://schemas.microsoft.com/office/drawing/2014/main" id="{7554B71E-DA8B-13C5-3524-0F5E6A4BA1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112B6F3-D874-7E41-54FF-02BB078B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2.3.2 Razvoj Mucie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3AD1DF-D596-592E-41EE-32C323AC2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759" y="1883884"/>
            <a:ext cx="11193137" cy="43315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Rovinj </a:t>
            </a:r>
            <a:r>
              <a:rPr lang="en-US" sz="2000" dirty="0" err="1"/>
              <a:t>pružao</a:t>
            </a:r>
            <a:r>
              <a:rPr lang="en-US" sz="2000" dirty="0"/>
              <a:t> </a:t>
            </a:r>
            <a:r>
              <a:rPr lang="en-US" sz="2000" dirty="0" err="1"/>
              <a:t>izvrsne</a:t>
            </a:r>
            <a:r>
              <a:rPr lang="en-US" sz="2000" dirty="0"/>
              <a:t> </a:t>
            </a:r>
            <a:r>
              <a:rPr lang="en-US" sz="2000" dirty="0" err="1"/>
              <a:t>preduvjete</a:t>
            </a:r>
            <a:r>
              <a:rPr lang="en-US" sz="2000" dirty="0"/>
              <a:t> za </a:t>
            </a:r>
            <a:r>
              <a:rPr lang="en-US" sz="2000" dirty="0" err="1"/>
              <a:t>razvoj</a:t>
            </a:r>
            <a:r>
              <a:rPr lang="en-US" sz="2000" dirty="0"/>
              <a:t> </a:t>
            </a:r>
            <a:r>
              <a:rPr lang="en-US" sz="2000" dirty="0" err="1"/>
              <a:t>turizma</a:t>
            </a:r>
            <a:r>
              <a:rPr lang="en-US" sz="2000" dirty="0"/>
              <a:t>, </a:t>
            </a:r>
            <a:r>
              <a:rPr lang="en-US" sz="2000" dirty="0" err="1"/>
              <a:t>najveća</a:t>
            </a:r>
            <a:r>
              <a:rPr lang="en-US" sz="2000" dirty="0"/>
              <a:t> </a:t>
            </a:r>
            <a:r>
              <a:rPr lang="en-US" sz="2000" dirty="0" err="1"/>
              <a:t>prosječna</a:t>
            </a:r>
            <a:r>
              <a:rPr lang="en-US" sz="2000" dirty="0"/>
              <a:t> </a:t>
            </a:r>
            <a:r>
              <a:rPr lang="en-US" sz="2000" dirty="0" err="1"/>
              <a:t>temperatura</a:t>
            </a:r>
            <a:r>
              <a:rPr lang="en-US" sz="2000" dirty="0"/>
              <a:t> </a:t>
            </a:r>
            <a:r>
              <a:rPr lang="en-US" sz="2000" dirty="0" err="1"/>
              <a:t>zraka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mora u </a:t>
            </a:r>
            <a:r>
              <a:rPr lang="en-US" sz="2000" dirty="0" err="1"/>
              <a:t>ljetnim</a:t>
            </a:r>
            <a:r>
              <a:rPr lang="en-US" sz="2000" dirty="0"/>
              <a:t> </a:t>
            </a:r>
            <a:r>
              <a:rPr lang="en-US" sz="2000" dirty="0" err="1"/>
              <a:t>mjesecima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relativna</a:t>
            </a:r>
            <a:r>
              <a:rPr lang="en-US" sz="2000" dirty="0"/>
              <a:t> mala </a:t>
            </a:r>
            <a:r>
              <a:rPr lang="en-US" sz="2000" dirty="0" err="1"/>
              <a:t>količina</a:t>
            </a:r>
            <a:r>
              <a:rPr lang="en-US" sz="2000" dirty="0"/>
              <a:t> </a:t>
            </a:r>
            <a:r>
              <a:rPr lang="en-US" sz="2000" dirty="0" err="1"/>
              <a:t>padalina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Članovi</a:t>
            </a:r>
            <a:r>
              <a:rPr lang="en-US" sz="2000" dirty="0"/>
              <a:t> </a:t>
            </a:r>
            <a:r>
              <a:rPr lang="en-US" sz="2000" dirty="0" err="1"/>
              <a:t>filantropskog</a:t>
            </a:r>
            <a:r>
              <a:rPr lang="en-US" sz="2000" dirty="0"/>
              <a:t> </a:t>
            </a:r>
            <a:r>
              <a:rPr lang="en-US" sz="2000" dirty="0" err="1"/>
              <a:t>društva</a:t>
            </a:r>
            <a:r>
              <a:rPr lang="en-US" sz="2000" dirty="0"/>
              <a:t> Luigi Monti </a:t>
            </a:r>
            <a:r>
              <a:rPr lang="en-US" sz="2000" dirty="0" err="1"/>
              <a:t>i</a:t>
            </a:r>
            <a:r>
              <a:rPr lang="en-US" sz="2000" dirty="0"/>
              <a:t> Eduard Albert 1885. </a:t>
            </a:r>
            <a:r>
              <a:rPr lang="en-US" sz="2000" dirty="0" err="1"/>
              <a:t>godine</a:t>
            </a:r>
            <a:r>
              <a:rPr lang="en-US" sz="2000" dirty="0"/>
              <a:t> </a:t>
            </a:r>
            <a:r>
              <a:rPr lang="en-US" sz="2000" dirty="0" err="1"/>
              <a:t>svoj</a:t>
            </a:r>
            <a:r>
              <a:rPr lang="en-US" sz="2000" dirty="0"/>
              <a:t> </a:t>
            </a:r>
            <a:r>
              <a:rPr lang="en-US" sz="2000" dirty="0" err="1"/>
              <a:t>projekt</a:t>
            </a:r>
            <a:r>
              <a:rPr lang="en-US" sz="2000" dirty="0"/>
              <a:t> </a:t>
            </a:r>
            <a:r>
              <a:rPr lang="en-US" sz="2000" dirty="0" err="1"/>
              <a:t>morskog</a:t>
            </a:r>
            <a:r>
              <a:rPr lang="en-US" sz="2000" dirty="0"/>
              <a:t> </a:t>
            </a:r>
            <a:r>
              <a:rPr lang="en-US" sz="2000" dirty="0" err="1"/>
              <a:t>lječilišta</a:t>
            </a:r>
            <a:r>
              <a:rPr lang="en-US" sz="2000" dirty="0"/>
              <a:t> </a:t>
            </a:r>
            <a:r>
              <a:rPr lang="en-US" sz="2000" dirty="0" err="1"/>
              <a:t>predstavili</a:t>
            </a:r>
            <a:r>
              <a:rPr lang="en-US" sz="2000" dirty="0"/>
              <a:t> </a:t>
            </a:r>
            <a:r>
              <a:rPr lang="en-US" sz="2000" dirty="0" err="1"/>
              <a:t>Mariji</a:t>
            </a:r>
            <a:r>
              <a:rPr lang="en-US" sz="2000" dirty="0"/>
              <a:t> </a:t>
            </a:r>
            <a:r>
              <a:rPr lang="en-US" sz="2000" dirty="0" err="1"/>
              <a:t>Theresiji</a:t>
            </a:r>
            <a:r>
              <a:rPr lang="en-US" sz="2000" dirty="0"/>
              <a:t> od </a:t>
            </a:r>
            <a:r>
              <a:rPr lang="en-US" sz="2000" dirty="0" err="1"/>
              <a:t>Bavarske</a:t>
            </a:r>
            <a:r>
              <a:rPr lang="en-US" sz="2000" dirty="0"/>
              <a:t> </a:t>
            </a:r>
            <a:r>
              <a:rPr lang="en-US" sz="2000" dirty="0" err="1"/>
              <a:t>koja</a:t>
            </a:r>
            <a:r>
              <a:rPr lang="en-US" sz="2000" dirty="0"/>
              <a:t> je </a:t>
            </a:r>
            <a:r>
              <a:rPr lang="en-US" sz="2000" dirty="0" err="1"/>
              <a:t>bila</a:t>
            </a:r>
            <a:r>
              <a:rPr lang="en-US" sz="2000" dirty="0"/>
              <a:t> </a:t>
            </a:r>
            <a:r>
              <a:rPr lang="en-US" sz="2000" dirty="0" err="1"/>
              <a:t>pokroviteljica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Gradnja</a:t>
            </a:r>
            <a:r>
              <a:rPr lang="en-US" sz="2000" dirty="0"/>
              <a:t> </a:t>
            </a:r>
            <a:r>
              <a:rPr lang="en-US" sz="2000" dirty="0" err="1"/>
              <a:t>bolnice</a:t>
            </a:r>
            <a:r>
              <a:rPr lang="en-US" sz="2000" dirty="0"/>
              <a:t> </a:t>
            </a:r>
            <a:r>
              <a:rPr lang="en-US" sz="2000" dirty="0" err="1"/>
              <a:t>završena</a:t>
            </a:r>
            <a:r>
              <a:rPr lang="en-US" sz="2000" dirty="0"/>
              <a:t> je 1888. </a:t>
            </a:r>
            <a:r>
              <a:rPr lang="en-US" sz="2000" dirty="0" err="1"/>
              <a:t>godine</a:t>
            </a:r>
            <a:r>
              <a:rPr lang="en-US" sz="2000" dirty="0"/>
              <a:t> </a:t>
            </a:r>
            <a:r>
              <a:rPr lang="en-US" sz="2000" dirty="0" err="1"/>
              <a:t>što</a:t>
            </a:r>
            <a:r>
              <a:rPr lang="en-US" sz="2000" dirty="0"/>
              <a:t> se </a:t>
            </a:r>
            <a:r>
              <a:rPr lang="en-US" sz="2000" dirty="0" err="1"/>
              <a:t>uzima</a:t>
            </a:r>
            <a:r>
              <a:rPr lang="en-US" sz="2000" dirty="0"/>
              <a:t> za </a:t>
            </a:r>
            <a:r>
              <a:rPr lang="en-US" sz="2000" dirty="0" err="1"/>
              <a:t>službeni</a:t>
            </a:r>
            <a:r>
              <a:rPr lang="en-US" sz="2000" dirty="0"/>
              <a:t> </a:t>
            </a:r>
            <a:r>
              <a:rPr lang="en-US" sz="2000" dirty="0" err="1"/>
              <a:t>početak</a:t>
            </a:r>
            <a:r>
              <a:rPr lang="en-US" sz="2000" dirty="0"/>
              <a:t> </a:t>
            </a:r>
            <a:r>
              <a:rPr lang="en-US" sz="2000" dirty="0" err="1"/>
              <a:t>turizma</a:t>
            </a:r>
            <a:r>
              <a:rPr lang="en-US" sz="2000" dirty="0"/>
              <a:t> u </a:t>
            </a:r>
            <a:r>
              <a:rPr lang="en-US" sz="2000" dirty="0" err="1"/>
              <a:t>gradu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dirty="0" err="1"/>
              <a:t>Vlasnikom</a:t>
            </a:r>
            <a:r>
              <a:rPr lang="en-US" sz="2000" dirty="0"/>
              <a:t> </a:t>
            </a:r>
            <a:r>
              <a:rPr lang="en-US" sz="2000" dirty="0" err="1"/>
              <a:t>bolnice</a:t>
            </a:r>
            <a:r>
              <a:rPr lang="en-US" sz="2000" dirty="0"/>
              <a:t> 1907. </a:t>
            </a:r>
            <a:r>
              <a:rPr lang="en-US" sz="2000" dirty="0" err="1"/>
              <a:t>godine</a:t>
            </a:r>
            <a:r>
              <a:rPr lang="en-US" sz="2000" dirty="0"/>
              <a:t> </a:t>
            </a:r>
            <a:r>
              <a:rPr lang="en-US" sz="2000" dirty="0" err="1"/>
              <a:t>postaje</a:t>
            </a:r>
            <a:r>
              <a:rPr lang="en-US" sz="2000" dirty="0"/>
              <a:t> grad </a:t>
            </a:r>
            <a:r>
              <a:rPr lang="en-US" sz="2000" dirty="0" err="1"/>
              <a:t>Beč</a:t>
            </a:r>
            <a:r>
              <a:rPr lang="en-US" sz="2000" dirty="0"/>
              <a:t> pa je </a:t>
            </a:r>
            <a:r>
              <a:rPr lang="en-US" sz="2000" dirty="0" err="1"/>
              <a:t>bolnica</a:t>
            </a:r>
            <a:r>
              <a:rPr lang="en-US" sz="2000" dirty="0"/>
              <a:t> </a:t>
            </a:r>
            <a:r>
              <a:rPr lang="en-US" sz="2000" dirty="0" err="1"/>
              <a:t>dovršena</a:t>
            </a:r>
            <a:r>
              <a:rPr lang="en-US" sz="2000" dirty="0"/>
              <a:t> 1908. </a:t>
            </a:r>
            <a:r>
              <a:rPr lang="en-US" sz="2000" dirty="0" err="1"/>
              <a:t>godine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Završetkom</a:t>
            </a:r>
            <a:r>
              <a:rPr lang="en-US" sz="2000" dirty="0"/>
              <a:t> 1. </a:t>
            </a:r>
            <a:r>
              <a:rPr lang="en-US" sz="2000" dirty="0" err="1"/>
              <a:t>svjetskoga</a:t>
            </a:r>
            <a:r>
              <a:rPr lang="en-US" sz="2000" dirty="0"/>
              <a:t> rata </a:t>
            </a:r>
            <a:r>
              <a:rPr lang="en-US" sz="2000" dirty="0" err="1"/>
              <a:t>ortopedija</a:t>
            </a:r>
            <a:r>
              <a:rPr lang="en-US" sz="2000" dirty="0"/>
              <a:t> je </a:t>
            </a:r>
            <a:r>
              <a:rPr lang="en-US" sz="2000" dirty="0" err="1"/>
              <a:t>postala</a:t>
            </a:r>
            <a:r>
              <a:rPr lang="en-US" sz="2000" dirty="0"/>
              <a:t> </a:t>
            </a:r>
            <a:r>
              <a:rPr lang="en-US" sz="2000" dirty="0" err="1"/>
              <a:t>isključivom</a:t>
            </a:r>
            <a:r>
              <a:rPr lang="en-US" sz="2000" dirty="0"/>
              <a:t> </a:t>
            </a:r>
            <a:r>
              <a:rPr lang="en-US" sz="2000" dirty="0" err="1"/>
              <a:t>djelatnošću</a:t>
            </a:r>
            <a:r>
              <a:rPr lang="en-US" sz="2000" dirty="0"/>
              <a:t> </a:t>
            </a:r>
            <a:r>
              <a:rPr lang="en-US" sz="2000" dirty="0" err="1"/>
              <a:t>bolnice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Zanimljivo</a:t>
            </a:r>
            <a:r>
              <a:rPr lang="en-US" sz="2000" dirty="0"/>
              <a:t> je da je </a:t>
            </a:r>
            <a:r>
              <a:rPr lang="en-US" sz="2000" dirty="0" err="1"/>
              <a:t>bolnica</a:t>
            </a:r>
            <a:r>
              <a:rPr lang="en-US" sz="2000" dirty="0"/>
              <a:t> </a:t>
            </a:r>
            <a:r>
              <a:rPr lang="en-US" sz="2000" dirty="0" err="1"/>
              <a:t>ostala</a:t>
            </a:r>
            <a:r>
              <a:rPr lang="en-US" sz="2000" dirty="0"/>
              <a:t> </a:t>
            </a:r>
            <a:r>
              <a:rPr lang="en-US" sz="2000" dirty="0" err="1"/>
              <a:t>vlasništvo</a:t>
            </a:r>
            <a:r>
              <a:rPr lang="en-US" sz="2000" dirty="0"/>
              <a:t> </a:t>
            </a:r>
            <a:r>
              <a:rPr lang="en-US" sz="2000" dirty="0" err="1"/>
              <a:t>grada</a:t>
            </a:r>
            <a:r>
              <a:rPr lang="en-US" sz="2000" dirty="0"/>
              <a:t> </a:t>
            </a:r>
            <a:r>
              <a:rPr lang="en-US" sz="2000" dirty="0" err="1"/>
              <a:t>Beča</a:t>
            </a:r>
            <a:r>
              <a:rPr lang="en-US" sz="2000" dirty="0"/>
              <a:t> za </a:t>
            </a:r>
            <a:r>
              <a:rPr lang="en-US" sz="2000" dirty="0" err="1"/>
              <a:t>vrijeme</a:t>
            </a:r>
            <a:r>
              <a:rPr lang="en-US" sz="2000" dirty="0"/>
              <a:t> </a:t>
            </a:r>
            <a:r>
              <a:rPr lang="en-US" sz="2000" dirty="0" err="1"/>
              <a:t>Musolinijeve</a:t>
            </a:r>
            <a:r>
              <a:rPr lang="en-US" sz="2000" dirty="0"/>
              <a:t> </a:t>
            </a:r>
            <a:r>
              <a:rPr lang="en-US" sz="2000" dirty="0" err="1"/>
              <a:t>Italije</a:t>
            </a:r>
            <a:r>
              <a:rPr lang="en-US" sz="2000" dirty="0"/>
              <a:t> </a:t>
            </a:r>
            <a:r>
              <a:rPr lang="en-US" sz="2000" dirty="0" err="1"/>
              <a:t>međudržavnim</a:t>
            </a:r>
            <a:r>
              <a:rPr lang="en-US" sz="2000" dirty="0"/>
              <a:t> </a:t>
            </a:r>
            <a:r>
              <a:rPr lang="en-US" sz="2000" dirty="0" err="1"/>
              <a:t>ugovorom</a:t>
            </a:r>
            <a:r>
              <a:rPr lang="en-US" sz="2000" dirty="0"/>
              <a:t> „</a:t>
            </a:r>
            <a:r>
              <a:rPr lang="en-US" sz="2000" dirty="0" err="1"/>
              <a:t>Ospizio</a:t>
            </a:r>
            <a:r>
              <a:rPr lang="en-US" sz="2000" dirty="0"/>
              <a:t> Marino”.</a:t>
            </a:r>
          </a:p>
          <a:p>
            <a:pPr mar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913544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CFD74DA7-AD51-49E1-9789-5C06A85A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3FB953CB-F9A9-4091-8078-2B5F53D76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D5C74C12-16A6-4E96-A29B-16F3840F3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89DE83CD-29AC-43AF-AAFF-682614EB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233264"/>
            <a:ext cx="3324388" cy="375562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F34DD0-4643-2CBC-A1CD-54CC6EB3B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842" y="569054"/>
            <a:ext cx="2999232" cy="308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Rectangle 4112">
            <a:extLst>
              <a:ext uri="{FF2B5EF4-FFF2-40B4-BE49-F238E27FC236}">
                <a16:creationId xmlns:a16="http://schemas.microsoft.com/office/drawing/2014/main" id="{9FE8AC92-DDA4-4221-879A-0993F8619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42136"/>
            <a:ext cx="2722671" cy="246653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EB2FA2A5-8CF6-4298-8A8C-AC143F921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7" name="Rectangle 4116">
            <a:extLst>
              <a:ext uri="{FF2B5EF4-FFF2-40B4-BE49-F238E27FC236}">
                <a16:creationId xmlns:a16="http://schemas.microsoft.com/office/drawing/2014/main" id="{6259518E-892F-4959-9EDE-BC9DE98C3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871984"/>
            <a:ext cx="2722671" cy="375562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Rezervirano mjesto sadržaja 4" descr="Slika na kojoj se prikazuje drvo, biljka, vanjski, vrba&#10;&#10;Opis je automatski generiran">
            <a:extLst>
              <a:ext uri="{FF2B5EF4-FFF2-40B4-BE49-F238E27FC236}">
                <a16:creationId xmlns:a16="http://schemas.microsoft.com/office/drawing/2014/main" id="{2A832187-45F0-8B0C-5155-B43FF095AD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9" r="-2" b="-2"/>
          <a:stretch/>
        </p:blipFill>
        <p:spPr>
          <a:xfrm rot="5400000">
            <a:off x="3339078" y="3641869"/>
            <a:ext cx="3429000" cy="2215852"/>
          </a:xfrm>
          <a:prstGeom prst="rect">
            <a:avLst/>
          </a:prstGeom>
        </p:spPr>
      </p:pic>
      <p:sp>
        <p:nvSpPr>
          <p:cNvPr id="4119" name="Rectangle 4118">
            <a:extLst>
              <a:ext uri="{FF2B5EF4-FFF2-40B4-BE49-F238E27FC236}">
                <a16:creationId xmlns:a16="http://schemas.microsoft.com/office/drawing/2014/main" id="{DFCF76DA-56B7-45DF-B6BD-D2E2B9DE5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9504" y="237744"/>
            <a:ext cx="5407799" cy="638251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4121" name="Rectangle 4120">
            <a:extLst>
              <a:ext uri="{FF2B5EF4-FFF2-40B4-BE49-F238E27FC236}">
                <a16:creationId xmlns:a16="http://schemas.microsoft.com/office/drawing/2014/main" id="{02E9EF26-B4BB-4AA3-A5B9-67EB9C2EE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4042" y="374904"/>
            <a:ext cx="5106102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B45CA99-A04E-5D46-3F6A-393FBE76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041" y="239176"/>
            <a:ext cx="456047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/>
              <a:t>2.3.3. </a:t>
            </a:r>
            <a:r>
              <a:rPr lang="en-US" sz="3400" dirty="0" err="1"/>
              <a:t>Razvoj</a:t>
            </a:r>
            <a:r>
              <a:rPr lang="en-US" sz="3400" dirty="0"/>
              <a:t> </a:t>
            </a:r>
            <a:r>
              <a:rPr lang="en-US" sz="3400" dirty="0" err="1"/>
              <a:t>Zlatnog</a:t>
            </a:r>
            <a:r>
              <a:rPr lang="en-US" sz="3400" dirty="0"/>
              <a:t> </a:t>
            </a:r>
            <a:r>
              <a:rPr lang="en-US" sz="3400" dirty="0" err="1"/>
              <a:t>rta</a:t>
            </a:r>
            <a:r>
              <a:rPr lang="en-US" sz="3400" dirty="0"/>
              <a:t> </a:t>
            </a:r>
            <a:r>
              <a:rPr lang="en-US" sz="3400" dirty="0" err="1"/>
              <a:t>i</a:t>
            </a:r>
            <a:r>
              <a:rPr lang="en-US" sz="3400" dirty="0"/>
              <a:t> </a:t>
            </a:r>
            <a:r>
              <a:rPr lang="en-US" sz="3400" dirty="0" err="1"/>
              <a:t>obitelj</a:t>
            </a:r>
            <a:r>
              <a:rPr lang="en-US" sz="3400" dirty="0"/>
              <a:t> </a:t>
            </a:r>
            <a:r>
              <a:rPr lang="en-US" sz="3400" dirty="0" err="1"/>
              <a:t>Hütterott</a:t>
            </a:r>
            <a:endParaRPr lang="en-US" sz="3400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283C941-A933-2067-16A6-0DA5ED34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9493" y="396576"/>
            <a:ext cx="2308170" cy="214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9A7C30-57E4-940F-9AA1-ABE8F0FF8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4041" y="1476260"/>
            <a:ext cx="5106103" cy="50068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Otoci</a:t>
            </a:r>
            <a:r>
              <a:rPr lang="en-US" sz="2000" dirty="0"/>
              <a:t> </a:t>
            </a:r>
            <a:r>
              <a:rPr lang="en-US" sz="2000" dirty="0" err="1"/>
              <a:t>Sv</a:t>
            </a:r>
            <a:r>
              <a:rPr lang="en-US" sz="2000" dirty="0"/>
              <a:t>. Andrija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Maškin</a:t>
            </a:r>
            <a:r>
              <a:rPr lang="en-US" sz="2000" dirty="0"/>
              <a:t> </a:t>
            </a:r>
            <a:r>
              <a:rPr lang="en-US" sz="2000" dirty="0" err="1"/>
              <a:t>kupljeni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1890. </a:t>
            </a:r>
            <a:r>
              <a:rPr lang="en-US" sz="2000" dirty="0" err="1"/>
              <a:t>godine</a:t>
            </a:r>
            <a:r>
              <a:rPr lang="en-US" sz="2000" dirty="0"/>
              <a:t> od </a:t>
            </a:r>
            <a:r>
              <a:rPr lang="en-US" sz="2000" dirty="0" err="1"/>
              <a:t>strane</a:t>
            </a:r>
            <a:r>
              <a:rPr lang="en-US" sz="2000" dirty="0"/>
              <a:t> </a:t>
            </a:r>
            <a:r>
              <a:rPr lang="en-US" sz="2000" dirty="0" err="1"/>
              <a:t>Georga</a:t>
            </a:r>
            <a:r>
              <a:rPr lang="en-US" sz="2000" dirty="0"/>
              <a:t> </a:t>
            </a:r>
            <a:r>
              <a:rPr lang="en-US" sz="2000" dirty="0" err="1"/>
              <a:t>Hütterotta</a:t>
            </a:r>
            <a:r>
              <a:rPr lang="en-US" sz="2000" dirty="0"/>
              <a:t>, a </a:t>
            </a:r>
            <a:r>
              <a:rPr lang="en-US" sz="2000" dirty="0" err="1"/>
              <a:t>kasnije</a:t>
            </a:r>
            <a:r>
              <a:rPr lang="en-US" sz="2000" dirty="0"/>
              <a:t> od </a:t>
            </a:r>
            <a:r>
              <a:rPr lang="en-US" sz="2000" dirty="0" err="1"/>
              <a:t>privatnika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parcele</a:t>
            </a:r>
            <a:r>
              <a:rPr lang="en-US" sz="2000" dirty="0"/>
              <a:t> s </a:t>
            </a:r>
            <a:r>
              <a:rPr lang="en-US" sz="2000" dirty="0" err="1"/>
              <a:t>južnih</a:t>
            </a:r>
            <a:r>
              <a:rPr lang="en-US" sz="2000" dirty="0"/>
              <a:t> </a:t>
            </a:r>
            <a:r>
              <a:rPr lang="en-US" sz="2000" dirty="0" err="1"/>
              <a:t>dijelova</a:t>
            </a:r>
            <a:r>
              <a:rPr lang="en-US" sz="2000" dirty="0"/>
              <a:t> </a:t>
            </a:r>
            <a:r>
              <a:rPr lang="en-US" sz="2000" dirty="0" err="1"/>
              <a:t>Rovinja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Ubrzo</a:t>
            </a:r>
            <a:r>
              <a:rPr lang="en-US" sz="2000" dirty="0"/>
              <a:t> </a:t>
            </a:r>
            <a:r>
              <a:rPr lang="en-US" sz="2000" dirty="0" err="1"/>
              <a:t>nakon</a:t>
            </a:r>
            <a:r>
              <a:rPr lang="en-US" sz="2000" dirty="0"/>
              <a:t> </a:t>
            </a:r>
            <a:r>
              <a:rPr lang="en-US" sz="2000" dirty="0" err="1"/>
              <a:t>kupnje</a:t>
            </a:r>
            <a:r>
              <a:rPr lang="en-US" sz="2000" dirty="0"/>
              <a:t> </a:t>
            </a:r>
            <a:r>
              <a:rPr lang="en-US" sz="2000" dirty="0" err="1"/>
              <a:t>započeo</a:t>
            </a:r>
            <a:r>
              <a:rPr lang="en-US" sz="2000" dirty="0"/>
              <a:t> je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sadnjom</a:t>
            </a:r>
            <a:r>
              <a:rPr lang="en-US" sz="2000" dirty="0"/>
              <a:t> </a:t>
            </a:r>
            <a:r>
              <a:rPr lang="en-US" sz="2000" dirty="0" err="1"/>
              <a:t>raznim</a:t>
            </a:r>
            <a:r>
              <a:rPr lang="en-US" sz="2000" dirty="0"/>
              <a:t> </a:t>
            </a:r>
            <a:r>
              <a:rPr lang="en-US" sz="2000" dirty="0" err="1"/>
              <a:t>sortama</a:t>
            </a:r>
            <a:r>
              <a:rPr lang="en-US" sz="2000" dirty="0"/>
              <a:t> </a:t>
            </a:r>
            <a:r>
              <a:rPr lang="en-US" sz="2000" dirty="0" err="1"/>
              <a:t>drveća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bilja</a:t>
            </a:r>
            <a:r>
              <a:rPr lang="en-US" sz="2000" dirty="0"/>
              <a:t>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Nedugo</a:t>
            </a:r>
            <a:r>
              <a:rPr lang="en-US" sz="2000" dirty="0"/>
              <a:t> </a:t>
            </a:r>
            <a:r>
              <a:rPr lang="en-US" sz="2000" dirty="0" err="1"/>
              <a:t>nakon</a:t>
            </a:r>
            <a:r>
              <a:rPr lang="en-US" sz="2000" dirty="0"/>
              <a:t> toga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područje</a:t>
            </a:r>
            <a:r>
              <a:rPr lang="en-US" sz="2000" dirty="0"/>
              <a:t> </a:t>
            </a:r>
            <a:r>
              <a:rPr lang="en-US" sz="2000" dirty="0" err="1"/>
              <a:t>Zlatnog</a:t>
            </a:r>
            <a:r>
              <a:rPr lang="en-US" sz="2000" dirty="0"/>
              <a:t> </a:t>
            </a:r>
            <a:r>
              <a:rPr lang="en-US" sz="2000" dirty="0" err="1"/>
              <a:t>rta</a:t>
            </a:r>
            <a:r>
              <a:rPr lang="en-US" sz="2000" dirty="0"/>
              <a:t> </a:t>
            </a:r>
            <a:r>
              <a:rPr lang="en-US" sz="2000" dirty="0" err="1"/>
              <a:t>dolaze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prvi</a:t>
            </a:r>
            <a:r>
              <a:rPr lang="en-US" sz="2000" dirty="0"/>
              <a:t> </a:t>
            </a:r>
            <a:r>
              <a:rPr lang="en-US" sz="2000" dirty="0" err="1"/>
              <a:t>posjetitelji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Georg </a:t>
            </a:r>
            <a:r>
              <a:rPr lang="en-US" sz="2000" dirty="0" err="1"/>
              <a:t>Hütterott</a:t>
            </a:r>
            <a:r>
              <a:rPr lang="en-US" sz="2000" dirty="0"/>
              <a:t> je </a:t>
            </a:r>
            <a:r>
              <a:rPr lang="en-US" sz="2000" dirty="0" err="1"/>
              <a:t>osmislio</a:t>
            </a:r>
            <a:r>
              <a:rPr lang="en-US" sz="2000" dirty="0"/>
              <a:t> </a:t>
            </a:r>
            <a:r>
              <a:rPr lang="en-US" sz="2000" dirty="0" err="1"/>
              <a:t>projekt</a:t>
            </a:r>
            <a:r>
              <a:rPr lang="en-US" sz="2000" dirty="0"/>
              <a:t> </a:t>
            </a:r>
            <a:r>
              <a:rPr lang="en-US" sz="2000" dirty="0" err="1"/>
              <a:t>izgradnje</a:t>
            </a:r>
            <a:r>
              <a:rPr lang="en-US" sz="2000" dirty="0"/>
              <a:t> </a:t>
            </a:r>
            <a:r>
              <a:rPr lang="en-US" sz="2000" dirty="0" err="1"/>
              <a:t>klimatskih</a:t>
            </a:r>
            <a:r>
              <a:rPr lang="en-US" sz="2000" dirty="0"/>
              <a:t> </a:t>
            </a:r>
            <a:r>
              <a:rPr lang="en-US" sz="2000" dirty="0" err="1"/>
              <a:t>liječilista</a:t>
            </a:r>
            <a:r>
              <a:rPr lang="en-US" sz="2000" dirty="0"/>
              <a:t> koji je </a:t>
            </a:r>
            <a:r>
              <a:rPr lang="en-US" sz="2000" dirty="0" err="1"/>
              <a:t>naslovljen</a:t>
            </a:r>
            <a:r>
              <a:rPr lang="en-US" sz="2000" dirty="0"/>
              <a:t> "Cap </a:t>
            </a:r>
            <a:r>
              <a:rPr lang="en-US" sz="2000" dirty="0" err="1"/>
              <a:t>aureo</a:t>
            </a:r>
            <a:r>
              <a:rPr lang="en-US" sz="2000" dirty="0"/>
              <a:t>"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izdan</a:t>
            </a:r>
            <a:r>
              <a:rPr lang="en-US" sz="2000" dirty="0"/>
              <a:t> u </a:t>
            </a:r>
            <a:r>
              <a:rPr lang="en-US" sz="2000" dirty="0" err="1"/>
              <a:t>obliku</a:t>
            </a:r>
            <a:r>
              <a:rPr lang="en-US" sz="2000" dirty="0"/>
              <a:t> </a:t>
            </a:r>
            <a:r>
              <a:rPr lang="en-US" sz="2000" dirty="0" err="1"/>
              <a:t>tiskane</a:t>
            </a:r>
            <a:r>
              <a:rPr lang="en-US" sz="2000" dirty="0"/>
              <a:t> </a:t>
            </a:r>
            <a:r>
              <a:rPr lang="en-US" sz="2000" dirty="0" err="1"/>
              <a:t>brošure</a:t>
            </a:r>
            <a:r>
              <a:rPr lang="en-US" sz="20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Posjede</a:t>
            </a:r>
            <a:r>
              <a:rPr lang="en-US" sz="2000" dirty="0"/>
              <a:t> </a:t>
            </a:r>
            <a:r>
              <a:rPr lang="en-US" sz="2000" dirty="0" err="1"/>
              <a:t>Georga</a:t>
            </a:r>
            <a:r>
              <a:rPr lang="en-US" sz="2000" dirty="0"/>
              <a:t> </a:t>
            </a:r>
            <a:r>
              <a:rPr lang="en-US" sz="2000" dirty="0" err="1"/>
              <a:t>Hütterotta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nakon</a:t>
            </a:r>
            <a:r>
              <a:rPr lang="en-US" sz="2000" dirty="0"/>
              <a:t> </a:t>
            </a:r>
            <a:r>
              <a:rPr lang="en-US" sz="2000" dirty="0" err="1"/>
              <a:t>njegove</a:t>
            </a:r>
            <a:r>
              <a:rPr lang="en-US" sz="2000" dirty="0"/>
              <a:t> </a:t>
            </a:r>
            <a:r>
              <a:rPr lang="en-US" sz="2000" dirty="0" err="1"/>
              <a:t>iznenadne</a:t>
            </a:r>
            <a:r>
              <a:rPr lang="en-US" sz="2000" dirty="0"/>
              <a:t> </a:t>
            </a:r>
            <a:r>
              <a:rPr lang="en-US" sz="2000" dirty="0" err="1"/>
              <a:t>smrti</a:t>
            </a:r>
            <a:r>
              <a:rPr lang="en-US" sz="2000" dirty="0"/>
              <a:t> 1910. </a:t>
            </a:r>
            <a:r>
              <a:rPr lang="en-US" sz="2000" dirty="0" err="1"/>
              <a:t>godine</a:t>
            </a:r>
            <a:r>
              <a:rPr lang="en-US" sz="2000" dirty="0"/>
              <a:t> </a:t>
            </a:r>
            <a:r>
              <a:rPr lang="en-US" sz="2000" dirty="0" err="1"/>
              <a:t>naslijedile</a:t>
            </a:r>
            <a:r>
              <a:rPr lang="en-US" sz="2000" dirty="0"/>
              <a:t> </a:t>
            </a:r>
            <a:r>
              <a:rPr lang="en-US" sz="2000" dirty="0" err="1"/>
              <a:t>supruga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kćerke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286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u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Dizajn vrsta Savon</Template>
  <TotalTime>132</TotalTime>
  <Words>1286</Words>
  <Application>Microsoft Office PowerPoint</Application>
  <PresentationFormat>Široki zaslon</PresentationFormat>
  <Paragraphs>96</Paragraphs>
  <Slides>15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Century Gothic</vt:lpstr>
      <vt:lpstr>Sapun</vt:lpstr>
      <vt:lpstr>Institucionalizacija zavičajne nastave</vt:lpstr>
      <vt:lpstr>1. Uvod</vt:lpstr>
      <vt:lpstr>2.1.1 Mucia</vt:lpstr>
      <vt:lpstr>2.1.2 Zlatni rt</vt:lpstr>
      <vt:lpstr>2.2.1 Istraživanje kroz povijest</vt:lpstr>
      <vt:lpstr>2.2.2 Naše istraživanje</vt:lpstr>
      <vt:lpstr>2.3.1 Rovinj u 19. stoljeću </vt:lpstr>
      <vt:lpstr>2.3.2 Razvoj Mucie</vt:lpstr>
      <vt:lpstr>2.3.3. Razvoj Zlatnog rta i obitelj Hütterott</vt:lpstr>
      <vt:lpstr>2.4.1. Mucia - danas</vt:lpstr>
      <vt:lpstr>2.4.2. Ostavština obitelji Hütterott</vt:lpstr>
      <vt:lpstr>2.5. Sličnosti i razlike u prošlosti i sadašnjosti </vt:lpstr>
      <vt:lpstr>3. Zaključak</vt:lpstr>
      <vt:lpstr>Literatura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Institucionalizacija zavičajne nastave - Zlatni rt i Mucia</dc:title>
  <dc:creator>Nina Čačić</dc:creator>
  <cp:lastModifiedBy>Nina Čačić</cp:lastModifiedBy>
  <cp:revision>7</cp:revision>
  <dcterms:created xsi:type="dcterms:W3CDTF">2023-05-17T12:00:21Z</dcterms:created>
  <dcterms:modified xsi:type="dcterms:W3CDTF">2023-05-19T14:40:08Z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