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8FB6C-0466-482B-97BF-8521FF407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3773E7-5BEF-44FB-8EEE-B835BA0F1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6340CE-2BB1-4132-9579-5C58621B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4FD91D5-6DAE-4E2A-96E8-0E297BC5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62938C-C20C-4471-A43F-C3BBE826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86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B7068-C5C5-45B3-80D8-7D942639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2BB6A95-E9EE-4F04-86CD-B759036CE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9BA0189-34EF-4238-BD0A-EC1F53EA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D93A5A-EFDE-4615-AD55-5C265D3A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313540-1A17-4A89-9561-EB0AEADE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328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31D82B3-A95C-4338-ADA3-F6C1F8A91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21C949A-B388-46A8-BB34-A1CA1631A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FD6C3E-1ED5-4514-A6AE-E928711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9340B9-A652-4E3B-BFB4-74E96377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DE18C-F236-4064-925F-7B33988D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407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9ED5A2-931F-4F53-AFDE-E4498123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3B7904-70CA-4CCF-9E70-ECF29FDEC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946F5B-2DC9-4D5C-8BA8-100BCD94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F9E046-5AD4-4E89-AB07-F802550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8D5288-94BD-40CE-9739-47E1ABCE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2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6E168-5A8B-4218-8C20-FFF48CE4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3B6389-5F5E-4274-8BFD-91301C814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2E6DCA-0C0B-4105-8BAA-0E0070FD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81D9F5F-FEF0-46FD-9F8F-9664B8AB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5E35B4F-6EE3-4702-A7E8-7ED8A4C8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41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F0553-0EF3-44F1-90FB-36135527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97A51E-05D3-4A2D-AA38-A8F39384E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22A8D59-A028-43EB-A9F1-B94F05449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07C8D1C-54DE-43D2-88A5-7C30BF10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18793E9-77E6-4DB7-98D5-6A62FD3C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56EFE7D-6565-4D45-8CFE-E2AF6A4E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60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2FE0D1-5E1E-446A-BFD5-C7882A78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7F96503-1011-4693-886D-35E4DF125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0BA447A-D056-40CE-9EB8-45477808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95F52F6-0E23-4284-BADD-B9EF93B1F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D8ADD55-22A9-4875-994B-3BB38396F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0DF9F9D-F32E-4B62-A777-31A1C657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4AA4B41-3CBE-4AE0-AB27-3F9EE790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1124B69-3E3B-4216-82AE-B3163A96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50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68033C-35E9-4A7A-B978-4E81422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BCF9652-3B11-47AA-8BD1-6681DBFD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379DF69-A649-4FD7-B13C-75D1DCDC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93BC53E-2E91-4F0C-B536-FEB9D85D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23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716F852-2DB5-4661-9168-9509C281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61EA1D7-9916-4BEC-A666-A8B1BDA1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792C00B-55D8-493B-A8F7-ACE0063A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972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AC981E-C730-4BB8-A36A-43E2F66B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C28F8D-15A6-4307-B719-D0647A842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3E8D045-C515-4678-8E51-306D29A23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B36BF16-815C-412A-BCEB-7B548A70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3DDB5F6-AEF5-4C61-AB45-207D2E6A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36AB57-511D-4494-A7F4-9DD86D91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576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1B4AFD-F780-43EF-B0A5-753BC97F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3748EED-A6C5-4752-86BC-EAC5F1723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92371C3-5485-43F0-9D60-34E964E3C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BDE50C-076E-4CE5-8AE3-2B8BC919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1249CEC-1555-40C0-B141-D1EDF581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29FD4B-27B1-4443-8BDC-3B1010E8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3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516021D-6C79-4C97-A44C-165E3DB0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01E36D-FDCE-4C31-B204-E2BDA4A77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C7F0EA-3FAB-4BFE-B022-DD4D651C7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7885-BA7E-4215-8B85-06DDA7F8FAD8}" type="datetimeFigureOut">
              <a:rPr lang="hr-HR" smtClean="0"/>
              <a:t>18.5.2023.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10BDC8-C7E8-4A11-AEF6-16B0C0679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E2C187-FF10-4983-A849-854C0513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7384-60A9-45C5-9646-F95633A19F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38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B726C4-B79F-460F-8612-B40E13208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9C2B58-6BBC-42BC-9308-8A369388A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60A0F4D-2F76-42E6-8E43-43C2F6183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78" t="26297" r="3407" b="30369"/>
          <a:stretch/>
        </p:blipFill>
        <p:spPr>
          <a:xfrm>
            <a:off x="1524000" y="0"/>
            <a:ext cx="9144000" cy="67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1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5433B5-67B3-4538-953B-5401D052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46530D-FDD2-4846-9C30-61C02168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53602C2-62CF-45B8-B67A-4C5C3FC64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4" t="32963" r="4074" b="23520"/>
          <a:stretch/>
        </p:blipFill>
        <p:spPr>
          <a:xfrm>
            <a:off x="0" y="623939"/>
            <a:ext cx="12192000" cy="46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5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76924-53BB-4A76-A5F6-577F0B82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23B4F5-FF4D-4EEA-8C63-40881385A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61E0FCE-9D5D-4F23-89CC-A1D6882D9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" t="32963" r="3778" b="23704"/>
          <a:stretch/>
        </p:blipFill>
        <p:spPr>
          <a:xfrm>
            <a:off x="14654" y="643835"/>
            <a:ext cx="12177346" cy="45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1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68B367-9FD4-417C-A513-B9074E74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EA07EA-1473-45E9-A439-5E1D0B93E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351793F-F50C-43CD-BD8B-41C2A4F9F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8" t="34259" r="50000" b="23519"/>
          <a:stretch/>
        </p:blipFill>
        <p:spPr>
          <a:xfrm>
            <a:off x="1474115" y="-7078"/>
            <a:ext cx="9243769" cy="68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4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478AD4-07DC-4C98-9F78-2788C887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35A3DA-89D0-4BB3-8BBB-1B9FF6971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587E2BB-8276-4FAC-BF9B-FC2837EB8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0" t="32778" r="3778" b="23704"/>
          <a:stretch/>
        </p:blipFill>
        <p:spPr>
          <a:xfrm>
            <a:off x="0" y="777341"/>
            <a:ext cx="12192000" cy="45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5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8B744C-2DCE-4DF8-B057-6F8E9E55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464AAD-DCB6-45E4-B7D8-6D7F8A03A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9DF116D-5DC5-4228-9DED-D1447724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6" t="33148" r="3926" b="23518"/>
          <a:stretch/>
        </p:blipFill>
        <p:spPr>
          <a:xfrm>
            <a:off x="-47978" y="640350"/>
            <a:ext cx="12239978" cy="46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6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50FB4-2F51-4A20-AF4B-054F8B75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24A366-6B89-443A-B960-BFDCEAA2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223BEF1-E449-42A3-A414-3B364F53F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2" t="33148" r="3630" b="23704"/>
          <a:stretch/>
        </p:blipFill>
        <p:spPr>
          <a:xfrm>
            <a:off x="1" y="704115"/>
            <a:ext cx="12192000" cy="45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4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1A2371-A2E5-46A4-87C2-9B93350D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41C0BD-2CD9-42AE-AB5D-244E77F95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C56C9D1-38A4-421E-832B-937548808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4" t="32963" r="3778" b="23704"/>
          <a:stretch/>
        </p:blipFill>
        <p:spPr>
          <a:xfrm>
            <a:off x="65997" y="670527"/>
            <a:ext cx="12126003" cy="45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A945C9-5212-47B2-8D2D-4C9636D7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52B4B5-66D9-4181-9E7E-B123361D2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31203CE-8B7A-482E-B61A-C5D81EB22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2" t="33148" r="3630" b="23518"/>
          <a:stretch/>
        </p:blipFill>
        <p:spPr>
          <a:xfrm>
            <a:off x="11180" y="662605"/>
            <a:ext cx="12180820" cy="45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2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E08317-8C82-4750-A062-7C526DAF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801093-1AAD-41DC-AE92-9657D1F7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69BB9F6-3E0B-4BD2-90B7-54F860990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6" t="32778" r="3630" b="23704"/>
          <a:stretch/>
        </p:blipFill>
        <p:spPr>
          <a:xfrm>
            <a:off x="-11943" y="661764"/>
            <a:ext cx="12203943" cy="45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5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989A96-F97B-4283-B60E-7BBA016B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D9B065-9266-45EF-96AB-8876D249E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0BAF44B-E7EF-4D8C-96D4-3B481DFA1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32777" r="3926" b="23334"/>
          <a:stretch/>
        </p:blipFill>
        <p:spPr>
          <a:xfrm>
            <a:off x="-37296" y="590581"/>
            <a:ext cx="12229296" cy="46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3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03E3D6-BFBC-4A0F-BF0A-152060A5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162038-6878-4D7D-A2F4-E48A00B51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2BAF27-B926-471D-94B3-7843802D7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6" t="32963" r="3926" b="23704"/>
          <a:stretch/>
        </p:blipFill>
        <p:spPr>
          <a:xfrm>
            <a:off x="-14220" y="640350"/>
            <a:ext cx="12206220" cy="45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0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Široki zaslon</PresentationFormat>
  <Paragraphs>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Gordana</dc:creator>
  <cp:lastModifiedBy>Gordana</cp:lastModifiedBy>
  <cp:revision>22</cp:revision>
  <dcterms:created xsi:type="dcterms:W3CDTF">2023-05-18T06:39:44Z</dcterms:created>
  <dcterms:modified xsi:type="dcterms:W3CDTF">2023-05-18T07:00:41Z</dcterms:modified>
</cp:coreProperties>
</file>