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79" r:id="rId3"/>
    <p:sldId id="281" r:id="rId4"/>
    <p:sldId id="282" r:id="rId5"/>
    <p:sldId id="257" r:id="rId6"/>
    <p:sldId id="284" r:id="rId7"/>
    <p:sldId id="259" r:id="rId8"/>
    <p:sldId id="260" r:id="rId9"/>
    <p:sldId id="261" r:id="rId10"/>
    <p:sldId id="262" r:id="rId11"/>
    <p:sldId id="28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8" r:id="rId26"/>
    <p:sldId id="276" r:id="rId27"/>
    <p:sldId id="277" r:id="rId28"/>
    <p:sldId id="280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DF4BF-21D3-47EE-A057-89E544EE3409}" type="datetimeFigureOut">
              <a:rPr lang="hr-HR" smtClean="0"/>
              <a:t>14.5.2025.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04610-1482-46FE-A2C2-E7E3096F6F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44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04610-1482-46FE-A2C2-E7E3096F6F12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554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4D8F-4588-5D80-6407-AFE98BEAD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376399"/>
            <a:ext cx="7766936" cy="1646302"/>
          </a:xfrm>
        </p:spPr>
        <p:txBody>
          <a:bodyPr/>
          <a:lstStyle/>
          <a:p>
            <a:r>
              <a:rPr lang="hr-HR" sz="7200" dirty="0"/>
              <a:t>Luzari, rože, ruže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B9EFA-50AA-CBF8-49FB-6BE14D3E6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22697"/>
            <a:ext cx="7766936" cy="1096899"/>
          </a:xfrm>
        </p:spPr>
        <p:txBody>
          <a:bodyPr>
            <a:normAutofit/>
          </a:bodyPr>
          <a:lstStyle/>
          <a:p>
            <a:r>
              <a:rPr lang="hr-HR" sz="2800" i="1" dirty="0"/>
              <a:t>Osnovna škola Vladimira Nazora – Krnica</a:t>
            </a:r>
          </a:p>
          <a:p>
            <a:r>
              <a:rPr lang="hr-HR" sz="2800" i="1" dirty="0"/>
              <a:t>Osluhni zavičaj – zove te pramaliće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252DF79-F7DA-42CA-8EAC-534388AD5D85}"/>
              </a:ext>
            </a:extLst>
          </p:cNvPr>
          <p:cNvSpPr txBox="1"/>
          <p:nvPr/>
        </p:nvSpPr>
        <p:spPr>
          <a:xfrm>
            <a:off x="368369" y="5668999"/>
            <a:ext cx="502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Autorice izložbe: Marijana Valić, Ruža </a:t>
            </a:r>
            <a:r>
              <a:rPr lang="hr-HR" sz="1600" dirty="0" err="1">
                <a:solidFill>
                  <a:schemeClr val="accent1">
                    <a:lumMod val="50000"/>
                  </a:schemeClr>
                </a:solidFill>
              </a:rPr>
              <a:t>Cukon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Loža, </a:t>
            </a:r>
            <a:r>
              <a:rPr lang="hr-HR" sz="1600" dirty="0" err="1">
                <a:solidFill>
                  <a:schemeClr val="accent1">
                    <a:lumMod val="50000"/>
                  </a:schemeClr>
                </a:solidFill>
              </a:rPr>
              <a:t>rakljanska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 placa</a:t>
            </a:r>
          </a:p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ožujak – kolovoz 2025.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803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oup of flowers in vases on a table&#10;&#10;AI-generated content may be incorrect.">
            <a:extLst>
              <a:ext uri="{FF2B5EF4-FFF2-40B4-BE49-F238E27FC236}">
                <a16:creationId xmlns:a16="http://schemas.microsoft.com/office/drawing/2014/main" id="{B4C5154F-EC97-03DB-D87C-58676B356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809" y="174471"/>
            <a:ext cx="4562999" cy="60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4578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lowers in a glass vases with flowers&#10;&#10;AI-generated content may be incorrect.">
            <a:extLst>
              <a:ext uri="{FF2B5EF4-FFF2-40B4-BE49-F238E27FC236}">
                <a16:creationId xmlns:a16="http://schemas.microsoft.com/office/drawing/2014/main" id="{05611EA8-475D-4D0D-6589-09CB39F12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454" y="302290"/>
            <a:ext cx="4562999" cy="60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535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om with a window and a sign&#10;&#10;AI-generated content may be incorrect.">
            <a:extLst>
              <a:ext uri="{FF2B5EF4-FFF2-40B4-BE49-F238E27FC236}">
                <a16:creationId xmlns:a16="http://schemas.microsoft.com/office/drawing/2014/main" id="{A9EDF063-A13D-37AC-F46C-61CB1AF8B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02" y="449774"/>
            <a:ext cx="7363200" cy="552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516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vase with flowers and a book on a table&#10;&#10;AI-generated content may be incorrect.">
            <a:extLst>
              <a:ext uri="{FF2B5EF4-FFF2-40B4-BE49-F238E27FC236}">
                <a16:creationId xmlns:a16="http://schemas.microsoft.com/office/drawing/2014/main" id="{9C5EC61A-DE5B-69A2-8CD9-44300188F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273" y="387000"/>
            <a:ext cx="4562999" cy="60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4800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and a child posing for a picture&#10;&#10;AI-generated content may be incorrect.">
            <a:extLst>
              <a:ext uri="{FF2B5EF4-FFF2-40B4-BE49-F238E27FC236}">
                <a16:creationId xmlns:a16="http://schemas.microsoft.com/office/drawing/2014/main" id="{5E931A74-52D1-8225-B19A-454651A65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343" y="489104"/>
            <a:ext cx="6213671" cy="552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8821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wo people sitting on a bench&#10;&#10;AI-generated content may be incorrect.">
            <a:extLst>
              <a:ext uri="{FF2B5EF4-FFF2-40B4-BE49-F238E27FC236}">
                <a16:creationId xmlns:a16="http://schemas.microsoft.com/office/drawing/2014/main" id="{B7DBF004-F13F-B55B-745C-00D39C591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485" y="410445"/>
            <a:ext cx="5241965" cy="552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2459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3BC06C44-12E8-99AF-5AAE-4AE018AD9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225" y="557929"/>
            <a:ext cx="5559462" cy="552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8728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tanding around a table with flowers&#10;&#10;AI-generated content may be incorrect.">
            <a:extLst>
              <a:ext uri="{FF2B5EF4-FFF2-40B4-BE49-F238E27FC236}">
                <a16:creationId xmlns:a16="http://schemas.microsoft.com/office/drawing/2014/main" id="{2BD1D064-B4EF-A513-D5E2-BA6A68F8A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415" y="302290"/>
            <a:ext cx="4562999" cy="60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8024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tanding in front of a building&#10;&#10;AI-generated content may be incorrect.">
            <a:extLst>
              <a:ext uri="{FF2B5EF4-FFF2-40B4-BE49-F238E27FC236}">
                <a16:creationId xmlns:a16="http://schemas.microsoft.com/office/drawing/2014/main" id="{BE9A16FA-0B20-DB10-A8A5-E38C3FA2A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957" y="203968"/>
            <a:ext cx="4562999" cy="60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834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outside a building&#10;&#10;AI-generated content may be incorrect.">
            <a:extLst>
              <a:ext uri="{FF2B5EF4-FFF2-40B4-BE49-F238E27FC236}">
                <a16:creationId xmlns:a16="http://schemas.microsoft.com/office/drawing/2014/main" id="{98667A08-2BBC-9DB1-1E74-CA4CD391F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045" y="351452"/>
            <a:ext cx="7363200" cy="552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807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a hat&#10;&#10;AI-generated content may be incorrect.">
            <a:extLst>
              <a:ext uri="{FF2B5EF4-FFF2-40B4-BE49-F238E27FC236}">
                <a16:creationId xmlns:a16="http://schemas.microsoft.com/office/drawing/2014/main" id="{CE6E2E94-D8B1-E858-DD4D-BFAFF7A59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3566" y="387000"/>
            <a:ext cx="4403295" cy="60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7254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hildren sitting in a room&#10;&#10;AI-generated content may be incorrect.">
            <a:extLst>
              <a:ext uri="{FF2B5EF4-FFF2-40B4-BE49-F238E27FC236}">
                <a16:creationId xmlns:a16="http://schemas.microsoft.com/office/drawing/2014/main" id="{DBBF04D3-28CE-0A97-556C-F82C14391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342" y="587426"/>
            <a:ext cx="7363200" cy="552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3307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ittle prince on a blue planet&#10;&#10;AI-generated content may be incorrect.">
            <a:extLst>
              <a:ext uri="{FF2B5EF4-FFF2-40B4-BE49-F238E27FC236}">
                <a16:creationId xmlns:a16="http://schemas.microsoft.com/office/drawing/2014/main" id="{2E73F8BA-6813-6041-5875-113F44E06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4786" y="479270"/>
            <a:ext cx="2753010" cy="60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0991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person in a dress&#10;&#10;AI-generated content may be incorrect.">
            <a:extLst>
              <a:ext uri="{FF2B5EF4-FFF2-40B4-BE49-F238E27FC236}">
                <a16:creationId xmlns:a16="http://schemas.microsoft.com/office/drawing/2014/main" id="{B4E88115-A1B2-CBC3-F812-5CBB2BC18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3612" y="387000"/>
            <a:ext cx="2753010" cy="60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4602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ittle prince on a blue planet&#10;&#10;AI-generated content may be incorrect.">
            <a:extLst>
              <a:ext uri="{FF2B5EF4-FFF2-40B4-BE49-F238E27FC236}">
                <a16:creationId xmlns:a16="http://schemas.microsoft.com/office/drawing/2014/main" id="{2F027B58-1672-56FA-03E0-4B98313F1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5457" y="387000"/>
            <a:ext cx="2753010" cy="60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8143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per with text on it&#10;&#10;AI-generated content may be incorrect.">
            <a:extLst>
              <a:ext uri="{FF2B5EF4-FFF2-40B4-BE49-F238E27FC236}">
                <a16:creationId xmlns:a16="http://schemas.microsoft.com/office/drawing/2014/main" id="{DE1DB76E-92FD-8A23-03BD-55CD9964E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9148" y="387000"/>
            <a:ext cx="2753010" cy="60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186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letter&#10;&#10;AI-generated content may be incorrect.">
            <a:extLst>
              <a:ext uri="{FF2B5EF4-FFF2-40B4-BE49-F238E27FC236}">
                <a16:creationId xmlns:a16="http://schemas.microsoft.com/office/drawing/2014/main" id="{37431EC4-2CFA-F61F-0123-071F52DEB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0490" y="233463"/>
            <a:ext cx="2814383" cy="6219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2844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person in a blue dress&#10;&#10;AI-generated content may be incorrect.">
            <a:extLst>
              <a:ext uri="{FF2B5EF4-FFF2-40B4-BE49-F238E27FC236}">
                <a16:creationId xmlns:a16="http://schemas.microsoft.com/office/drawing/2014/main" id="{AA1AE22F-536E-18CD-35F0-9BE63F2D5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6967" y="387000"/>
            <a:ext cx="2753010" cy="60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0631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oster with a flower in the shape of a bell&#10;&#10;AI-generated content may be incorrect.">
            <a:extLst>
              <a:ext uri="{FF2B5EF4-FFF2-40B4-BE49-F238E27FC236}">
                <a16:creationId xmlns:a16="http://schemas.microsoft.com/office/drawing/2014/main" id="{6B2A175F-800A-6747-A4E3-62E3A7BB0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7302" y="387000"/>
            <a:ext cx="2753010" cy="60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6892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bottle of wine&#10;&#10;AI-generated content may be incorrect.">
            <a:extLst>
              <a:ext uri="{FF2B5EF4-FFF2-40B4-BE49-F238E27FC236}">
                <a16:creationId xmlns:a16="http://schemas.microsoft.com/office/drawing/2014/main" id="{4CEA5101-1FE3-589C-9711-593694B3D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644" y="387000"/>
            <a:ext cx="2753010" cy="60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0555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card with a dog holding a red book&#10;&#10;AI-generated content may be incorrect.">
            <a:extLst>
              <a:ext uri="{FF2B5EF4-FFF2-40B4-BE49-F238E27FC236}">
                <a16:creationId xmlns:a16="http://schemas.microsoft.com/office/drawing/2014/main" id="{14929339-84E3-FF7C-02AE-2786A600B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94018" y="-126609"/>
            <a:ext cx="12956467" cy="8194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310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ed and white text on a red background&#10;&#10;AI-generated content may be incorrect.">
            <a:extLst>
              <a:ext uri="{FF2B5EF4-FFF2-40B4-BE49-F238E27FC236}">
                <a16:creationId xmlns:a16="http://schemas.microsoft.com/office/drawing/2014/main" id="{E533E2D7-7436-3A29-6314-B12DB7FD3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0714" y="387000"/>
            <a:ext cx="4403295" cy="60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188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yellow and white text on a yellow background&#10;&#10;AI-generated content may be incorrect.">
            <a:extLst>
              <a:ext uri="{FF2B5EF4-FFF2-40B4-BE49-F238E27FC236}">
                <a16:creationId xmlns:a16="http://schemas.microsoft.com/office/drawing/2014/main" id="{F3FE2B08-79E6-17C8-2FAB-6B3EE80AE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5514" y="387000"/>
            <a:ext cx="4403295" cy="60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874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all with posters on it&#10;&#10;AI-generated content may be incorrect.">
            <a:extLst>
              <a:ext uri="{FF2B5EF4-FFF2-40B4-BE49-F238E27FC236}">
                <a16:creationId xmlns:a16="http://schemas.microsoft.com/office/drawing/2014/main" id="{A485188C-18A4-3B5E-D1E0-EEC4FF5F8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496" y="667800"/>
            <a:ext cx="7363199" cy="552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710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ong shot of a wall&#10;&#10;AI-generated content may be incorrect.">
            <a:extLst>
              <a:ext uri="{FF2B5EF4-FFF2-40B4-BE49-F238E27FC236}">
                <a16:creationId xmlns:a16="http://schemas.microsoft.com/office/drawing/2014/main" id="{8934FA91-44BD-4E1B-A1A5-2B7637DD6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832" y="145947"/>
            <a:ext cx="4562168" cy="6082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002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all with posters on it&#10;&#10;AI-generated content may be incorrect.">
            <a:extLst>
              <a:ext uri="{FF2B5EF4-FFF2-40B4-BE49-F238E27FC236}">
                <a16:creationId xmlns:a16="http://schemas.microsoft.com/office/drawing/2014/main" id="{BDA9C161-9776-F148-5ED1-68522C202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170" y="353961"/>
            <a:ext cx="7363200" cy="552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136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pictures on a wall&#10;&#10;AI-generated content may be incorrect.">
            <a:extLst>
              <a:ext uri="{FF2B5EF4-FFF2-40B4-BE49-F238E27FC236}">
                <a16:creationId xmlns:a16="http://schemas.microsoft.com/office/drawing/2014/main" id="{3C47DCA6-1A03-D720-9527-3C33C4125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361" y="784362"/>
            <a:ext cx="7364361" cy="5523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479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vase with orange flowers and water on a table&#10;&#10;AI-generated content may be incorrect.">
            <a:extLst>
              <a:ext uri="{FF2B5EF4-FFF2-40B4-BE49-F238E27FC236}">
                <a16:creationId xmlns:a16="http://schemas.microsoft.com/office/drawing/2014/main" id="{204B7351-9594-845E-FFE1-C1BA52A5D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292" y="302290"/>
            <a:ext cx="4562999" cy="60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50793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</TotalTime>
  <Words>35</Words>
  <Application>Microsoft Office PowerPoint</Application>
  <PresentationFormat>Široki zaslon</PresentationFormat>
  <Paragraphs>7</Paragraphs>
  <Slides>29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4" baseType="lpstr">
      <vt:lpstr>Arial</vt:lpstr>
      <vt:lpstr>Calibri</vt:lpstr>
      <vt:lpstr>Trebuchet MS</vt:lpstr>
      <vt:lpstr>Wingdings 3</vt:lpstr>
      <vt:lpstr>Facet</vt:lpstr>
      <vt:lpstr>Luzari, rože, ruže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OŠ Vladimira Nazora - Krnica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Luzari, rože, ruže</dc:title>
  <dc:creator>Marijana Valić</dc:creator>
  <cp:lastModifiedBy>Krnica</cp:lastModifiedBy>
  <cp:revision>8</cp:revision>
  <dcterms:created xsi:type="dcterms:W3CDTF">2025-05-14T06:09:27Z</dcterms:created>
  <dcterms:modified xsi:type="dcterms:W3CDTF">2025-05-14T07:43:31Z</dcterms:modified>
</cp:coreProperties>
</file>