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8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335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9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01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6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56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2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7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83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5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58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53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63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53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39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82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040C5B-62B0-4A9B-B485-FA764B9646B3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97301E-68B6-4374-8D77-AB0E50E1B5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3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Ljekovito i samoniklo bilje </a:t>
            </a:r>
            <a:r>
              <a:rPr lang="hr-HR" dirty="0" err="1" smtClean="0"/>
              <a:t>Buzeštine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7" y="3565264"/>
            <a:ext cx="6815669" cy="1320802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Dječji vrtić „Grdelin” Buzet</a:t>
            </a:r>
          </a:p>
          <a:p>
            <a:r>
              <a:rPr lang="hr-HR" dirty="0" smtClean="0"/>
              <a:t>Odgojiteljice: Monika </a:t>
            </a:r>
            <a:r>
              <a:rPr lang="hr-HR" dirty="0" err="1" smtClean="0"/>
              <a:t>Majcan</a:t>
            </a:r>
            <a:r>
              <a:rPr lang="hr-HR" dirty="0" smtClean="0"/>
              <a:t>, Katarina Golojka i                        Kristina Matković</a:t>
            </a:r>
          </a:p>
          <a:p>
            <a:pPr algn="l"/>
            <a:r>
              <a:rPr lang="hr-HR" dirty="0" smtClean="0"/>
              <a:t>		  Djeca odgojne skupine „</a:t>
            </a:r>
            <a:r>
              <a:rPr lang="hr-HR" dirty="0" err="1" smtClean="0"/>
              <a:t>Dupinići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7274010" y="5641315"/>
            <a:ext cx="391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Hotel Park Plaza Belvedere, 25.5.2018.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379309" y="49135"/>
            <a:ext cx="6579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Prezentacija projekta</a:t>
            </a:r>
          </a:p>
          <a:p>
            <a:pPr algn="ctr"/>
            <a:r>
              <a:rPr lang="hr-HR" sz="1600" dirty="0" smtClean="0"/>
              <a:t>„Istra u očima djece – medijima do očuvanja baštine”</a:t>
            </a:r>
          </a:p>
          <a:p>
            <a:pPr algn="ctr"/>
            <a:r>
              <a:rPr lang="hr-HR" sz="1600" b="1" dirty="0" smtClean="0"/>
              <a:t>Stručni skup</a:t>
            </a:r>
          </a:p>
          <a:p>
            <a:pPr algn="ctr"/>
            <a:r>
              <a:rPr lang="hr-HR" sz="1600" dirty="0" smtClean="0"/>
              <a:t>„Očuvanje istarskog zavičajnog identiteta i tradicijske kulture u ustanovama ranog i predškolskog odgoja i obrazovanja”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9163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6" y="1713470"/>
            <a:ext cx="5447544" cy="3516932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44" y="1713469"/>
            <a:ext cx="5029564" cy="3516933"/>
          </a:xfrm>
        </p:spPr>
      </p:pic>
    </p:spTree>
    <p:extLst>
      <p:ext uri="{BB962C8B-B14F-4D97-AF65-F5344CB8AC3E}">
        <p14:creationId xmlns:p14="http://schemas.microsoft.com/office/powerpoint/2010/main" val="12847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8" y="1705232"/>
            <a:ext cx="5268212" cy="3951160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19" y="1705232"/>
            <a:ext cx="5268213" cy="3951160"/>
          </a:xfrm>
        </p:spPr>
      </p:pic>
    </p:spTree>
    <p:extLst>
      <p:ext uri="{BB962C8B-B14F-4D97-AF65-F5344CB8AC3E}">
        <p14:creationId xmlns:p14="http://schemas.microsoft.com/office/powerpoint/2010/main" val="25826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0" y="2042985"/>
            <a:ext cx="4998779" cy="298444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35" y="995318"/>
            <a:ext cx="2676945" cy="4759015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7667" y="2063751"/>
            <a:ext cx="4658497" cy="26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i="1" dirty="0" smtClean="0"/>
              <a:t>Video zapisi uređivanja vrta …</a:t>
            </a:r>
          </a:p>
          <a:p>
            <a:pPr marL="0" indent="0" algn="ctr">
              <a:buNone/>
            </a:pPr>
            <a:endParaRPr lang="hr-HR" sz="3600" smtClean="0"/>
          </a:p>
          <a:p>
            <a:pPr marL="0" indent="0" algn="ctr">
              <a:buNone/>
            </a:pPr>
            <a:r>
              <a:rPr lang="hr-HR" sz="3600" smtClean="0"/>
              <a:t>(</a:t>
            </a:r>
            <a:r>
              <a:rPr lang="hr-HR" sz="3600" dirty="0" smtClean="0"/>
              <a:t>3 video zapisa koja su djeca snimala)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0341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i="1" dirty="0" smtClean="0"/>
              <a:t>Hvala na pažnji!</a:t>
            </a:r>
            <a:endParaRPr lang="hr-HR" sz="4400" i="1" dirty="0"/>
          </a:p>
        </p:txBody>
      </p:sp>
    </p:spTree>
    <p:extLst>
      <p:ext uri="{BB962C8B-B14F-4D97-AF65-F5344CB8AC3E}">
        <p14:creationId xmlns:p14="http://schemas.microsoft.com/office/powerpoint/2010/main" val="22734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6733"/>
          </a:xfrm>
        </p:spPr>
        <p:txBody>
          <a:bodyPr/>
          <a:lstStyle/>
          <a:p>
            <a:r>
              <a:rPr lang="hr-HR" b="1" dirty="0" smtClean="0"/>
              <a:t>Podizanje svijesti djece o ljekovitom i samoniklom bilju te plodovima kojeg mogu pronaći u svojoj </a:t>
            </a:r>
            <a:r>
              <a:rPr lang="hr-HR" b="1" dirty="0" smtClean="0"/>
              <a:t>okolini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b="1" dirty="0" smtClean="0"/>
              <a:t>Razvijanje </a:t>
            </a:r>
            <a:r>
              <a:rPr lang="hr-HR" b="1" dirty="0" smtClean="0"/>
              <a:t>ljubavi i  pozitivnih stavova djece prema prirodi i biljkama te njegovanje i očuvanje autohtonog bilja svog zavičaja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3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z="2600" b="1" dirty="0"/>
              <a:t>Prepoznavanje, ispravno sakupljanje te pravilno korištenje i uporaba ljekovitog i samoniklog  bilja te </a:t>
            </a:r>
            <a:r>
              <a:rPr lang="hr-HR" sz="2600" b="1" dirty="0" smtClean="0"/>
              <a:t>plodova</a:t>
            </a:r>
            <a:endParaRPr lang="hr-HR" sz="2600" b="1" dirty="0" smtClean="0"/>
          </a:p>
          <a:p>
            <a:r>
              <a:rPr lang="hr-HR" sz="2600" b="1" dirty="0" smtClean="0"/>
              <a:t>Branje </a:t>
            </a:r>
            <a:r>
              <a:rPr lang="hr-HR" sz="2600" b="1" dirty="0" smtClean="0"/>
              <a:t>šipka i pravljenje čaja</a:t>
            </a:r>
          </a:p>
          <a:p>
            <a:r>
              <a:rPr lang="hr-HR" sz="2600" b="1" dirty="0" smtClean="0"/>
              <a:t>Berba maslina i upoznavanje djece s posebnosti rada uljare („</a:t>
            </a:r>
            <a:r>
              <a:rPr lang="hr-HR" sz="2600" b="1" dirty="0" err="1" smtClean="0"/>
              <a:t>Torkolo</a:t>
            </a:r>
            <a:r>
              <a:rPr lang="hr-HR" sz="2600" b="1" dirty="0" smtClean="0"/>
              <a:t>”), kušanje maslinovog ulja, aromatiziranje ulja začinskim biljem</a:t>
            </a:r>
          </a:p>
          <a:p>
            <a:r>
              <a:rPr lang="hr-HR" sz="2600" b="1" dirty="0" smtClean="0"/>
              <a:t>Sakupljanje recepata od začinskog bilja za izradu knjižice </a:t>
            </a:r>
          </a:p>
          <a:p>
            <a:r>
              <a:rPr lang="hr-HR" sz="2600" b="1" dirty="0" smtClean="0"/>
              <a:t>Upoznavanje djece s vrstama i svojstvima bilja: kadulja, majčina dušica, lavanda, kamilica, čuvar kuće, šparoga</a:t>
            </a:r>
          </a:p>
          <a:p>
            <a:r>
              <a:rPr lang="hr-HR" sz="2600" b="1" dirty="0" smtClean="0"/>
              <a:t>Sušenje bilja i pravljenje čaja od kadulje i bazge</a:t>
            </a:r>
          </a:p>
          <a:p>
            <a:r>
              <a:rPr lang="hr-HR" sz="2600" b="1" dirty="0" smtClean="0"/>
              <a:t>Priprema vrta za ljekovito i samoniklo bilje u dvorištu vrtića </a:t>
            </a:r>
          </a:p>
          <a:p>
            <a:r>
              <a:rPr lang="hr-HR" sz="2600" b="1" dirty="0" smtClean="0"/>
              <a:t>Sakupljanje bilja od roditelja i sadnja istoga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54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7" y="1128584"/>
            <a:ext cx="6416969" cy="4812726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75" y="840259"/>
            <a:ext cx="4033599" cy="5378134"/>
          </a:xfrm>
        </p:spPr>
      </p:pic>
    </p:spTree>
    <p:extLst>
      <p:ext uri="{BB962C8B-B14F-4D97-AF65-F5344CB8AC3E}">
        <p14:creationId xmlns:p14="http://schemas.microsoft.com/office/powerpoint/2010/main" val="9098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73" y="1204105"/>
            <a:ext cx="5219136" cy="4085966"/>
          </a:xfrm>
          <a:prstGeom prst="rect">
            <a:avLst/>
          </a:prstGeo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7" y="1204105"/>
            <a:ext cx="5447954" cy="4085966"/>
          </a:xfrm>
        </p:spPr>
      </p:pic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5019809" y="5901532"/>
            <a:ext cx="320287" cy="48290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77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2" y="1655806"/>
            <a:ext cx="5282238" cy="3628455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50" y="1655806"/>
            <a:ext cx="5244155" cy="3628454"/>
          </a:xfrm>
        </p:spPr>
      </p:pic>
    </p:spTree>
    <p:extLst>
      <p:ext uri="{BB962C8B-B14F-4D97-AF65-F5344CB8AC3E}">
        <p14:creationId xmlns:p14="http://schemas.microsoft.com/office/powerpoint/2010/main" val="9122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Video branje maslina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89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Video – pravljenje ulja od maslina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84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Video – djeca pjevaju u autobusu pjesmu o maslinama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5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</TotalTime>
  <Words>227</Words>
  <Application>Microsoft Office PowerPoint</Application>
  <PresentationFormat>Široki zaslon</PresentationFormat>
  <Paragraphs>29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Organski</vt:lpstr>
      <vt:lpstr>Ljekovito i samoniklo bilje Buzeštine</vt:lpstr>
      <vt:lpstr>Ciljevi</vt:lpstr>
      <vt:lpstr>Zadaci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Ljekovito i samoniklo bilje Buzeštine</dc:title>
  <dc:creator>Vrtic-HP</dc:creator>
  <cp:lastModifiedBy>Vrtic-HP</cp:lastModifiedBy>
  <cp:revision>18</cp:revision>
  <dcterms:created xsi:type="dcterms:W3CDTF">2018-05-08T09:21:24Z</dcterms:created>
  <dcterms:modified xsi:type="dcterms:W3CDTF">2018-05-16T12:39:07Z</dcterms:modified>
</cp:coreProperties>
</file>