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90" r:id="rId4"/>
    <p:sldId id="260" r:id="rId5"/>
    <p:sldId id="262" r:id="rId6"/>
    <p:sldId id="263" r:id="rId7"/>
    <p:sldId id="302" r:id="rId8"/>
    <p:sldId id="264" r:id="rId9"/>
    <p:sldId id="30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7" r:id="rId19"/>
    <p:sldId id="278" r:id="rId20"/>
    <p:sldId id="279" r:id="rId21"/>
    <p:sldId id="304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1" r:id="rId33"/>
    <p:sldId id="292" r:id="rId34"/>
    <p:sldId id="293" r:id="rId35"/>
    <p:sldId id="294" r:id="rId36"/>
    <p:sldId id="299" r:id="rId37"/>
    <p:sldId id="295" r:id="rId38"/>
    <p:sldId id="296" r:id="rId39"/>
    <p:sldId id="298" r:id="rId40"/>
    <p:sldId id="300" r:id="rId41"/>
    <p:sldId id="30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5" autoAdjust="0"/>
    <p:restoredTop sz="95380" autoAdjust="0"/>
  </p:normalViewPr>
  <p:slideViewPr>
    <p:cSldViewPr snapToGrid="0" showGuides="1">
      <p:cViewPr varScale="1">
        <p:scale>
          <a:sx n="86" d="100"/>
          <a:sy n="86" d="100"/>
        </p:scale>
        <p:origin x="75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708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347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3512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1762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36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412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4161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684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648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210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73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180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2381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414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971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24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169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BBDF8B1-29B0-4A3C-87C1-F17EB54ED83F}" type="datetimeFigureOut">
              <a:rPr lang="hr-HR" smtClean="0"/>
              <a:t>10.5.2018.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1C49F0C-5538-47EA-B3DF-F31175F660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797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589298-4594-43CA-9D42-ACDC7EEA6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3169" y="-1057003"/>
            <a:ext cx="8825658" cy="2677648"/>
          </a:xfrm>
        </p:spPr>
        <p:txBody>
          <a:bodyPr/>
          <a:lstStyle/>
          <a:p>
            <a:r>
              <a:rPr lang="hr-HR" dirty="0"/>
              <a:t>OD BLAGA DO BLAGA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561CA0D-D17F-48A5-A60E-BC70FE772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2711" y="4503639"/>
            <a:ext cx="7520694" cy="861420"/>
          </a:xfrm>
        </p:spPr>
        <p:txBody>
          <a:bodyPr>
            <a:normAutofit fontScale="25000" lnSpcReduction="20000"/>
          </a:bodyPr>
          <a:lstStyle/>
          <a:p>
            <a:r>
              <a:rPr lang="hr-HR" sz="7200" dirty="0"/>
              <a:t>DV „MALI SVIJET”- PULA</a:t>
            </a:r>
          </a:p>
          <a:p>
            <a:r>
              <a:rPr lang="hr-HR" sz="7200" dirty="0"/>
              <a:t>ODGOJNA SKUPINA : </a:t>
            </a:r>
          </a:p>
          <a:p>
            <a:r>
              <a:rPr lang="hr-HR" sz="7200" dirty="0"/>
              <a:t>„PAČIĆI”</a:t>
            </a:r>
          </a:p>
          <a:p>
            <a:r>
              <a:rPr lang="hr-HR" sz="7200" dirty="0"/>
              <a:t>ODGOJITELJI: AZRA GLAVIĆ-ODGOJITELJ MENTOR</a:t>
            </a:r>
          </a:p>
          <a:p>
            <a:r>
              <a:rPr lang="hr-HR" sz="7200" dirty="0"/>
              <a:t>ANITA ERAK VERKO 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C4C83B2-B426-4F21-BA68-7BAB97B64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7" y="2692100"/>
            <a:ext cx="5293994" cy="3623077"/>
          </a:xfrm>
          <a:prstGeom prst="rect">
            <a:avLst/>
          </a:prstGeom>
        </p:spPr>
      </p:pic>
      <p:pic>
        <p:nvPicPr>
          <p:cNvPr id="6" name="Little MapsEddieNo Copyright MusicWondershare Filmora 2018">
            <a:hlinkClick r:id="" action="ppaction://media"/>
            <a:extLst>
              <a:ext uri="{FF2B5EF4-FFF2-40B4-BE49-F238E27FC236}">
                <a16:creationId xmlns:a16="http://schemas.microsoft.com/office/drawing/2014/main" id="{18B9186D-D50A-413F-BEE5-6AE5BF9F0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4027" y="1315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F3C28906-1C36-4162-B1FD-9F41450A3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285"/>
            <a:ext cx="6638949" cy="4979212"/>
          </a:xfr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B717262-36B8-4234-AF78-A31096F77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04" y="-8005"/>
            <a:ext cx="4613874" cy="6858502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D664C9C2-E90C-4008-91D4-533C8F62F593}"/>
              </a:ext>
            </a:extLst>
          </p:cNvPr>
          <p:cNvSpPr/>
          <p:nvPr/>
        </p:nvSpPr>
        <p:spPr>
          <a:xfrm>
            <a:off x="708870" y="116959"/>
            <a:ext cx="53871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POSJET TRŽNICI NA VERUDI </a:t>
            </a:r>
            <a:endParaRPr lang="hr-H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2849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zervirano mjesto sadržaja 15">
            <a:extLst>
              <a:ext uri="{FF2B5EF4-FFF2-40B4-BE49-F238E27FC236}">
                <a16:creationId xmlns:a16="http://schemas.microsoft.com/office/drawing/2014/main" id="{431A0581-8F2E-4F69-B4B1-3D3B12898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" y="1644447"/>
            <a:ext cx="7546694" cy="4922856"/>
          </a:xfr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446C0DE7-8B45-4815-9910-882969E4D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74" y="0"/>
            <a:ext cx="3652242" cy="6492875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171395E5-4CD5-4D2E-BF0A-0847FD66A24D}"/>
              </a:ext>
            </a:extLst>
          </p:cNvPr>
          <p:cNvSpPr/>
          <p:nvPr/>
        </p:nvSpPr>
        <p:spPr>
          <a:xfrm>
            <a:off x="1852531" y="491813"/>
            <a:ext cx="4243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MLJEKOMAT</a:t>
            </a:r>
          </a:p>
        </p:txBody>
      </p:sp>
    </p:spTree>
    <p:extLst>
      <p:ext uri="{BB962C8B-B14F-4D97-AF65-F5344CB8AC3E}">
        <p14:creationId xmlns:p14="http://schemas.microsoft.com/office/powerpoint/2010/main" val="2958978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97FD6B-D72C-4330-A484-DD9468376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70C3C83-92DB-452D-A54A-9E1347646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11703" cy="682091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63159DB-E20D-4B6A-B46A-E51F6AAED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02" y="-18545"/>
            <a:ext cx="6268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40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D8B4D6-0739-4D8F-B04C-BD4BF578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7BD09D4-DE4E-447D-9E71-F54E36041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62"/>
            <a:ext cx="5954234" cy="6892961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350E74E-0554-4365-9956-A45A964D1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33" y="0"/>
            <a:ext cx="6279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92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6DCC4AFA-38EE-4BB9-9443-3FD44145B4E5}"/>
              </a:ext>
            </a:extLst>
          </p:cNvPr>
          <p:cNvSpPr/>
          <p:nvPr/>
        </p:nvSpPr>
        <p:spPr>
          <a:xfrm>
            <a:off x="1765716" y="3230821"/>
            <a:ext cx="84309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DOŽIVLJAJ TRŽNICE</a:t>
            </a:r>
          </a:p>
        </p:txBody>
      </p:sp>
    </p:spTree>
    <p:extLst>
      <p:ext uri="{BB962C8B-B14F-4D97-AF65-F5344CB8AC3E}">
        <p14:creationId xmlns:p14="http://schemas.microsoft.com/office/powerpoint/2010/main" val="630470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98A425-F27A-4FA3-AF76-5F6889DF6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CC373F5-DB1B-4522-B418-3DC694588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6306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9E53F8-CADA-4061-BE12-6BCB2B2B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9F8C40B-7352-46FB-ADDA-DC7C3252F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7959"/>
          </a:xfrm>
        </p:spPr>
      </p:pic>
    </p:spTree>
    <p:extLst>
      <p:ext uri="{BB962C8B-B14F-4D97-AF65-F5344CB8AC3E}">
        <p14:creationId xmlns:p14="http://schemas.microsoft.com/office/powerpoint/2010/main" val="3384246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CB70B840-1FDE-4E1C-A97A-B111190835CD}"/>
              </a:ext>
            </a:extLst>
          </p:cNvPr>
          <p:cNvSpPr/>
          <p:nvPr/>
        </p:nvSpPr>
        <p:spPr>
          <a:xfrm>
            <a:off x="3258800" y="865485"/>
            <a:ext cx="546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5400" b="1" dirty="0">
                <a:ln/>
                <a:solidFill>
                  <a:schemeClr val="accent3"/>
                </a:solidFill>
              </a:rPr>
              <a:t>DJECA PITAJU</a:t>
            </a:r>
            <a:r>
              <a:rPr lang="hr-HR" sz="5400" b="1" cap="none" spc="0" dirty="0">
                <a:ln/>
                <a:solidFill>
                  <a:schemeClr val="accent3"/>
                </a:solidFill>
                <a:effectLst/>
              </a:rPr>
              <a:t>…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BA73A3E0-63EE-4E9B-A7F5-A216A18D4C4B}"/>
              </a:ext>
            </a:extLst>
          </p:cNvPr>
          <p:cNvSpPr/>
          <p:nvPr/>
        </p:nvSpPr>
        <p:spPr>
          <a:xfrm rot="1437278">
            <a:off x="7478631" y="2857167"/>
            <a:ext cx="34451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KAKO MAGAR</a:t>
            </a:r>
            <a:r>
              <a:rPr lang="hr-HR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 </a:t>
            </a:r>
          </a:p>
          <a:p>
            <a:pPr algn="ctr"/>
            <a:r>
              <a:rPr lang="hr-H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KOZE DAJU MLIJEKO AKO</a:t>
            </a:r>
          </a:p>
          <a:p>
            <a:pPr algn="ctr"/>
            <a:r>
              <a:rPr lang="hr-H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NEMAJU VIME </a:t>
            </a:r>
          </a:p>
          <a:p>
            <a:pPr algn="ctr"/>
            <a:r>
              <a:rPr lang="hr-H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POPUT KRAVA?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BA72297B-DF5D-4AF7-92F5-69596B96D0A4}"/>
              </a:ext>
            </a:extLst>
          </p:cNvPr>
          <p:cNvSpPr/>
          <p:nvPr/>
        </p:nvSpPr>
        <p:spPr>
          <a:xfrm rot="9244794" flipV="1">
            <a:off x="-3570925" y="3075058"/>
            <a:ext cx="131012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Kako su se nekada prevozili mlijeko</a:t>
            </a:r>
          </a:p>
          <a:p>
            <a:pPr algn="ctr"/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i mliječni proizvodi?</a:t>
            </a:r>
            <a:endParaRPr lang="hr-HR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4E708519-3581-45F9-B047-D16E3AAE5863}"/>
              </a:ext>
            </a:extLst>
          </p:cNvPr>
          <p:cNvSpPr/>
          <p:nvPr/>
        </p:nvSpPr>
        <p:spPr>
          <a:xfrm rot="1558892">
            <a:off x="4243095" y="5424477"/>
            <a:ext cx="40639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Kako se radi skuta?</a:t>
            </a:r>
            <a:endParaRPr lang="hr-HR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0EACAD96-8C38-497A-BAEB-6C91F530B828}"/>
              </a:ext>
            </a:extLst>
          </p:cNvPr>
          <p:cNvSpPr/>
          <p:nvPr/>
        </p:nvSpPr>
        <p:spPr>
          <a:xfrm>
            <a:off x="3962242" y="3642974"/>
            <a:ext cx="42675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-HR" sz="3200" b="1" cap="none" spc="0" dirty="0">
                <a:ln/>
                <a:solidFill>
                  <a:schemeClr val="accent4"/>
                </a:solidFill>
                <a:effectLst/>
              </a:rPr>
              <a:t>Kako krave rade sir?</a:t>
            </a: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3A45FD77-E6C8-4F75-A292-CBF1CB2E45E9}"/>
              </a:ext>
            </a:extLst>
          </p:cNvPr>
          <p:cNvSpPr/>
          <p:nvPr/>
        </p:nvSpPr>
        <p:spPr>
          <a:xfrm rot="1252821">
            <a:off x="543027" y="5239810"/>
            <a:ext cx="46554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KAKO KRAVA U SEBI RADI </a:t>
            </a:r>
          </a:p>
          <a:p>
            <a:pPr algn="ctr"/>
            <a:r>
              <a:rPr lang="hr-HR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MLIJEKO DA JE  GUSTO?</a:t>
            </a:r>
          </a:p>
        </p:txBody>
      </p:sp>
    </p:spTree>
    <p:extLst>
      <p:ext uri="{BB962C8B-B14F-4D97-AF65-F5344CB8AC3E}">
        <p14:creationId xmlns:p14="http://schemas.microsoft.com/office/powerpoint/2010/main" val="17294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40AB2A-29D4-41B4-817C-95E02776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08" y="602191"/>
            <a:ext cx="11430000" cy="1325563"/>
          </a:xfrm>
        </p:spPr>
        <p:txBody>
          <a:bodyPr/>
          <a:lstStyle/>
          <a:p>
            <a:pPr algn="ctr"/>
            <a:r>
              <a:rPr lang="hr-HR" dirty="0"/>
              <a:t>ODGOVORE SMO POTRAŽILI U SAVIČENTI </a:t>
            </a:r>
          </a:p>
        </p:txBody>
      </p:sp>
      <p:pic>
        <p:nvPicPr>
          <p:cNvPr id="16" name="Rezervirano mjesto sadržaja 15">
            <a:extLst>
              <a:ext uri="{FF2B5EF4-FFF2-40B4-BE49-F238E27FC236}">
                <a16:creationId xmlns:a16="http://schemas.microsoft.com/office/drawing/2014/main" id="{1D31D0F2-5EED-4B2E-A964-977F52589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31" y="2800429"/>
            <a:ext cx="6733537" cy="3787615"/>
          </a:xfrm>
        </p:spPr>
      </p:pic>
    </p:spTree>
    <p:extLst>
      <p:ext uri="{BB962C8B-B14F-4D97-AF65-F5344CB8AC3E}">
        <p14:creationId xmlns:p14="http://schemas.microsoft.com/office/powerpoint/2010/main" val="2957072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58B545-AF2F-44FA-9F3E-27937B22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543B656-EAB7-4C91-BE5D-5B8D6B0BA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" y="3429000"/>
            <a:ext cx="6096000" cy="34290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677C1AD-71D7-43CC-9299-B59CAC74F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E90C537-ABFF-42A0-9A73-36A74C1DC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77" y="3429000"/>
            <a:ext cx="6042246" cy="34290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92123E2-E937-4603-837E-43C40E089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" y="0"/>
            <a:ext cx="60691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398207-9533-448F-B512-46A387F0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63573D-B7B6-47B2-A47E-2C2C70A8E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PULA KAO GRAD BOGATE PROŠLOSTI I KULTRNO POVIJESNIH VRIJEDNOSTI PREPOZNATLJIVA JE I PO SVOJOJ TRŽNICI KOJA  OVE GODINE SLAVI 115. OBJETNICU .</a:t>
            </a:r>
          </a:p>
          <a:p>
            <a:endParaRPr lang="hr-HR" dirty="0"/>
          </a:p>
          <a:p>
            <a:r>
              <a:rPr lang="hr-HR" dirty="0"/>
              <a:t>CILJ NAM JE BIO KROZ PROJEKT OD BLAGA DO BLAGA UPOZNATI DJECU S RADOM TRŽNICE, ŠTO SE SVE PRODAJE NA TRŽNICI, ČEGA SVE IMA S NAGLASKOM NA MLIJEKO I MLIJEČNE PROIZVODE .</a:t>
            </a:r>
          </a:p>
          <a:p>
            <a:endParaRPr lang="hr-HR" dirty="0"/>
          </a:p>
          <a:p>
            <a:r>
              <a:rPr lang="hr-HR" dirty="0"/>
              <a:t>ISTRAŽILI SMO I NAČIN NA KOJI TO DOLAZI DO TRŽNICE I OD KUDA SVE DOLAZI .</a:t>
            </a:r>
          </a:p>
          <a:p>
            <a:endParaRPr lang="hr-HR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CF33627F-5248-4F88-8AE8-6CE901B0235A}"/>
              </a:ext>
            </a:extLst>
          </p:cNvPr>
          <p:cNvSpPr/>
          <p:nvPr/>
        </p:nvSpPr>
        <p:spPr>
          <a:xfrm>
            <a:off x="5178922" y="865485"/>
            <a:ext cx="1834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PULA</a:t>
            </a:r>
          </a:p>
        </p:txBody>
      </p:sp>
    </p:spTree>
    <p:extLst>
      <p:ext uri="{BB962C8B-B14F-4D97-AF65-F5344CB8AC3E}">
        <p14:creationId xmlns:p14="http://schemas.microsoft.com/office/powerpoint/2010/main" val="3374576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EE24570-878D-46AA-A0B5-BBDA63BA1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" y="3429000"/>
            <a:ext cx="6073291" cy="3416226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77FE95C-C1D3-4492-9955-D000ADDBB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2773"/>
            <a:ext cx="6073292" cy="341622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3784D82-D542-4DE5-A566-93F4623DD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06" y="3441772"/>
            <a:ext cx="6073294" cy="3416228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72C2C860-789D-4850-A592-20DF9F4B3F01}"/>
              </a:ext>
            </a:extLst>
          </p:cNvPr>
          <p:cNvSpPr/>
          <p:nvPr/>
        </p:nvSpPr>
        <p:spPr>
          <a:xfrm rot="1567235">
            <a:off x="258619" y="1238110"/>
            <a:ext cx="59314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DJECA SAMA SLIKAJU I </a:t>
            </a:r>
            <a:br>
              <a:rPr lang="pl-PL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SNIMAJU </a:t>
            </a:r>
            <a:endParaRPr lang="hr-HR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532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B4DD58-E8E6-4A1A-8986-00C1ED50B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59F6940-7C17-449E-B23D-6F3E4C7D7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05" y="0"/>
            <a:ext cx="3785789" cy="6730295"/>
          </a:xfrm>
        </p:spPr>
      </p:pic>
    </p:spTree>
    <p:extLst>
      <p:ext uri="{BB962C8B-B14F-4D97-AF65-F5344CB8AC3E}">
        <p14:creationId xmlns:p14="http://schemas.microsoft.com/office/powerpoint/2010/main" val="3000915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373874-DE97-4305-BE47-0AE7B8E6A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B002BEA-551E-4F35-ABA5-E4130E614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9492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55D7504-BEF7-44C0-9EA0-18324802A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624">
            <a:off x="588344" y="1647005"/>
            <a:ext cx="6096000" cy="4351338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67F9F9A-5548-4258-A506-D80A4581E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298">
            <a:off x="5414355" y="1641512"/>
            <a:ext cx="6355508" cy="35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37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6011CF-8034-46D2-A4F6-51AE7613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0FE89E02-35D6-434C-B282-480FD03EE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3890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E104C86-DF51-4C47-B920-A00CD3047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3"/>
            <a:ext cx="6146112" cy="414669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381927B-E42A-4E85-9ABB-40CD70CF1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12" y="2745389"/>
            <a:ext cx="6045888" cy="411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01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D1C0E4-0780-47A1-9C59-8A03D63D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KAKO SE PROIZVODI SIR?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160D15D-DC17-488D-9BD9-A8C42B7F1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4" y="2752356"/>
            <a:ext cx="4555526" cy="3416300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DE208C1-9192-4EEE-8621-A23386C8C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39" y="2752356"/>
            <a:ext cx="4555526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15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7EE9F0-CFAC-4466-9B1E-D67C03C1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DOŽIVLJAJ IZ SAVIČENTE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86F16424-77D5-444B-B08B-A6966888D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84" y="2334523"/>
            <a:ext cx="6674409" cy="4523477"/>
          </a:xfrm>
        </p:spPr>
      </p:pic>
    </p:spTree>
    <p:extLst>
      <p:ext uri="{BB962C8B-B14F-4D97-AF65-F5344CB8AC3E}">
        <p14:creationId xmlns:p14="http://schemas.microsoft.com/office/powerpoint/2010/main" val="4156374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FE68AE-1C92-4120-ABF5-ECBBE84D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DD8A811-F5E0-484B-917D-EA5F65A64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610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EDBBAF-D67C-4909-A3A8-CA017F0B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9548D77-7ABD-474A-AF23-57E6E2E16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3" y="0"/>
            <a:ext cx="12202633" cy="6869215"/>
          </a:xfrm>
        </p:spPr>
      </p:pic>
    </p:spTree>
    <p:extLst>
      <p:ext uri="{BB962C8B-B14F-4D97-AF65-F5344CB8AC3E}">
        <p14:creationId xmlns:p14="http://schemas.microsoft.com/office/powerpoint/2010/main" val="4053116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744F15-7FBB-4157-9431-1C8A2836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GRADSKA TRŽNICA PULA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4E68B4E-AF6B-4A6A-A4D3-63C77B7AE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9432"/>
            <a:ext cx="5961325" cy="4368568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E4B65B4-7414-4DAA-BF35-1D90DEE5C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77" y="2489432"/>
            <a:ext cx="5961323" cy="43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70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5EC7FB-FC95-498B-90A6-9FDCC455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POSJET ZAVODU ZA JAVNO ZDRAVSTVO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FD232EF-DB0B-4C26-9204-AC82AD827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8" y="2449514"/>
            <a:ext cx="5467292" cy="410047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0CB74A1-8949-4C67-8176-E482179EC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90" y="2332041"/>
            <a:ext cx="3231658" cy="430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49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2B1C90-96F7-495E-8E07-632BEDCA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PIRAMIDA ZDRAVE PREHRANE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1102299-AA24-4E7F-943C-4B476B461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17" y="2314337"/>
            <a:ext cx="6058216" cy="4543663"/>
          </a:xfrm>
        </p:spPr>
      </p:pic>
    </p:spTree>
    <p:extLst>
      <p:ext uri="{BB962C8B-B14F-4D97-AF65-F5344CB8AC3E}">
        <p14:creationId xmlns:p14="http://schemas.microsoft.com/office/powerpoint/2010/main" val="1584440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BF6BE5-DAF5-4F78-A867-9ACD188C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DOBRE I LOŠE BAKTERIJE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A8B6D27-4ECC-459D-9448-3071D2B07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23" y="2286000"/>
            <a:ext cx="2809301" cy="45720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DAC3501-5F92-43C8-A830-F64450C6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82" y="2286000"/>
            <a:ext cx="2809301" cy="45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40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3F1022-65FE-4E3B-AFB5-B560B3FB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IGRA TRŽNICE U VRTIĆU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488BB87-ED65-4F1E-8847-9EC6755E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83" y="2286664"/>
            <a:ext cx="8126819" cy="4571336"/>
          </a:xfrm>
        </p:spPr>
      </p:pic>
    </p:spTree>
    <p:extLst>
      <p:ext uri="{BB962C8B-B14F-4D97-AF65-F5344CB8AC3E}">
        <p14:creationId xmlns:p14="http://schemas.microsoft.com/office/powerpoint/2010/main" val="48189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2A7E6A-DAC7-4F39-9140-CCE5B581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49" y="1154422"/>
            <a:ext cx="9147995" cy="706964"/>
          </a:xfrm>
        </p:spPr>
        <p:txBody>
          <a:bodyPr/>
          <a:lstStyle/>
          <a:p>
            <a:r>
              <a:rPr lang="hr-HR" dirty="0"/>
              <a:t>POJMOVI :    LITRA,DECILITAR,KILOGRAM,DEKAGRAM</a:t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D03F4A5-D570-4B4F-82FE-C084051F0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" y="2304312"/>
            <a:ext cx="3106783" cy="455368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FBB6942-3803-41A4-9A12-E8B944799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76" y="2304312"/>
            <a:ext cx="3415266" cy="455368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98922E1-C3CF-4666-8B06-85D163D99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78" y="2304312"/>
            <a:ext cx="3774558" cy="45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02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D8173B-37C0-49B7-88E8-2A87D0FBC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OD BLAGA…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090CED5-25D0-4CF2-90E2-A5AF0BCFA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3" y="4613628"/>
            <a:ext cx="3134207" cy="2175231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7577454-4791-438E-823C-231CC2B7D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63" y="4636675"/>
            <a:ext cx="3140703" cy="217523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5AF6196-2042-4BBE-9152-B49B490B0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60" y="2238758"/>
            <a:ext cx="3134207" cy="244401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6B94962-1E19-4877-83D7-A99284FD4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3" y="2265425"/>
            <a:ext cx="3134207" cy="23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2E4BD8-7627-48F7-8236-5E37C929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DO BLAGA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B83C4FE-C886-4238-980D-A23877FBC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22" y="2222339"/>
            <a:ext cx="6786155" cy="463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41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FD7B06-5485-4D16-A089-9E8AF1E6C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A09780E-4DE2-457C-B814-9238173DF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62868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C4C2E6C-17F8-4127-9F49-9BDE68379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5999" cy="346286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8159ED1-B479-4EF6-A256-D8C41F74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62868"/>
            <a:ext cx="6096000" cy="3429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D4C21D6-F8FE-48B6-9F5E-DC86366C5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904"/>
            <a:ext cx="6095998" cy="342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78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15AE58-573F-455A-B34E-217737A9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VRIJEDNE KRAVICE-maskenbal 2018.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3F26B46-9873-423E-9F3C-68D4BCC6A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95" y="2274849"/>
            <a:ext cx="7304049" cy="4583151"/>
          </a:xfrm>
        </p:spPr>
      </p:pic>
    </p:spTree>
    <p:extLst>
      <p:ext uri="{BB962C8B-B14F-4D97-AF65-F5344CB8AC3E}">
        <p14:creationId xmlns:p14="http://schemas.microsoft.com/office/powerpoint/2010/main" val="2462358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F920FE-DE8B-49BD-9856-600EB54C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21E866B0-6B75-4D55-A556-234ED861C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878">
            <a:off x="567780" y="828509"/>
            <a:ext cx="7036855" cy="5277643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48D87D4-48EE-410F-ABAF-C1177B163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89D97E-674D-42A0-A8E6-4DD767E65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POSJET GRADSKOJ TRŽNICI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8B27FCF5-7939-443D-9D51-D9992309B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9950"/>
            <a:ext cx="5486400" cy="4598049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385BCBC-3DE3-43EE-8175-232A730B1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45" y="2259950"/>
            <a:ext cx="5481233" cy="45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E848E5-6D75-44C5-A3F3-B43059551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87B7B36A-AE12-40C1-BD19-9B5A7C3C5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99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utnik 12">
            <a:extLst>
              <a:ext uri="{FF2B5EF4-FFF2-40B4-BE49-F238E27FC236}">
                <a16:creationId xmlns:a16="http://schemas.microsoft.com/office/drawing/2014/main" id="{45523F4D-92B3-4207-A918-1FF8C376CA5E}"/>
              </a:ext>
            </a:extLst>
          </p:cNvPr>
          <p:cNvSpPr/>
          <p:nvPr/>
        </p:nvSpPr>
        <p:spPr>
          <a:xfrm>
            <a:off x="1764632" y="1443792"/>
            <a:ext cx="866273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8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HVALA NA PAŽNJI!!!</a:t>
            </a:r>
          </a:p>
        </p:txBody>
      </p:sp>
    </p:spTree>
    <p:extLst>
      <p:ext uri="{BB962C8B-B14F-4D97-AF65-F5344CB8AC3E}">
        <p14:creationId xmlns:p14="http://schemas.microsoft.com/office/powerpoint/2010/main" val="423358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329F73-5841-4482-840D-D3AB7539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ZADRŽAVAMO SE KOD PRODAJNIH MJESTA S MLIJEKOM I MLIJEČNIM PROIZVODIMA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8FBD9DD-A941-4B31-8F29-3B6054EC2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193354"/>
            <a:ext cx="5732694" cy="429952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CF5DD28-4629-4E7C-9612-E294A768D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70" y="2193353"/>
            <a:ext cx="5732695" cy="42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83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AF343-25A4-4B2F-AEAF-9AC7C241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3FBAA2D-5AB9-4229-A5D2-570272788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" y="10813"/>
            <a:ext cx="12151995" cy="6847187"/>
          </a:xfrm>
        </p:spPr>
      </p:pic>
    </p:spTree>
    <p:extLst>
      <p:ext uri="{BB962C8B-B14F-4D97-AF65-F5344CB8AC3E}">
        <p14:creationId xmlns:p14="http://schemas.microsoft.com/office/powerpoint/2010/main" val="253797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AF0EFB-7850-431B-A304-4C987A0D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BBBC32F-C87D-4159-ACD5-52CBA4AA9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1" y="0"/>
            <a:ext cx="8761413" cy="6858000"/>
          </a:xfrm>
        </p:spPr>
      </p:pic>
    </p:spTree>
    <p:extLst>
      <p:ext uri="{BB962C8B-B14F-4D97-AF65-F5344CB8AC3E}">
        <p14:creationId xmlns:p14="http://schemas.microsoft.com/office/powerpoint/2010/main" val="389197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3E182A-F5F1-4CF9-9A64-18734C95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82" y="723453"/>
            <a:ext cx="1041813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ISTRAŽUJEMO KAKO JE TRŽNICA IZGLEDALA U                            PROŠLOSTI </a:t>
            </a:r>
            <a:br>
              <a:rPr lang="pl-PL" dirty="0"/>
            </a:b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627E3C0-F60B-4294-8B48-1E698FCBB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14" y="2649419"/>
            <a:ext cx="5080000" cy="33401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9C82443-948D-4D28-8DEB-6F876FEEE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7" y="2649419"/>
            <a:ext cx="5893981" cy="34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1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3394DB-8F11-4488-97A6-505E3E74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1EAEFD2-87BC-4148-ADD3-06EC06C85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8"/>
            <a:ext cx="12192000" cy="6845052"/>
          </a:xfrm>
        </p:spPr>
      </p:pic>
    </p:spTree>
    <p:extLst>
      <p:ext uri="{BB962C8B-B14F-4D97-AF65-F5344CB8AC3E}">
        <p14:creationId xmlns:p14="http://schemas.microsoft.com/office/powerpoint/2010/main" val="2148975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oba za sastanke za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251</TotalTime>
  <Words>230</Words>
  <Application>Microsoft Office PowerPoint</Application>
  <PresentationFormat>Široki zaslon</PresentationFormat>
  <Paragraphs>44</Paragraphs>
  <Slides>41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5" baseType="lpstr">
      <vt:lpstr>Arial</vt:lpstr>
      <vt:lpstr>Century Gothic</vt:lpstr>
      <vt:lpstr>Wingdings 3</vt:lpstr>
      <vt:lpstr>Soba za sastanke za ion</vt:lpstr>
      <vt:lpstr>OD BLAGA DO BLAGA</vt:lpstr>
      <vt:lpstr> </vt:lpstr>
      <vt:lpstr>GRADSKA TRŽNICA PULA</vt:lpstr>
      <vt:lpstr>POSJET GRADSKOJ TRŽNICI</vt:lpstr>
      <vt:lpstr>ZADRŽAVAMO SE KOD PRODAJNIH MJESTA S MLIJEKOM I MLIJEČNIM PROIZVODIMA </vt:lpstr>
      <vt:lpstr>PowerPoint prezentacija</vt:lpstr>
      <vt:lpstr>PowerPoint prezentacija</vt:lpstr>
      <vt:lpstr>ISTRAŽUJEMO KAKO JE TRŽNICA IZGLEDALA U                            PROŠLOSTI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ODGOVORE SMO POTRAŽILI U SAVIČENTI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KAKO SE PROIZVODI SIR? </vt:lpstr>
      <vt:lpstr>DOŽIVLJAJ IZ SAVIČENTE</vt:lpstr>
      <vt:lpstr>PowerPoint prezentacija</vt:lpstr>
      <vt:lpstr>PowerPoint prezentacija</vt:lpstr>
      <vt:lpstr>POSJET ZAVODU ZA JAVNO ZDRAVSTVO</vt:lpstr>
      <vt:lpstr>PIRAMIDA ZDRAVE PREHRANE</vt:lpstr>
      <vt:lpstr>DOBRE I LOŠE BAKTERIJE</vt:lpstr>
      <vt:lpstr>IGRA TRŽNICE U VRTIĆU</vt:lpstr>
      <vt:lpstr>POJMOVI :    LITRA,DECILITAR,KILOGRAM,DEKAGRAM </vt:lpstr>
      <vt:lpstr>OD BLAGA…</vt:lpstr>
      <vt:lpstr>DO BLAGA</vt:lpstr>
      <vt:lpstr>PowerPoint prezentacija</vt:lpstr>
      <vt:lpstr>VRIJEDNE KRAVICE-maskenbal 2018.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BLAGA DO BLAGA</dc:title>
  <dc:creator>filip glavić</dc:creator>
  <cp:lastModifiedBy>filip glavić</cp:lastModifiedBy>
  <cp:revision>33</cp:revision>
  <dcterms:created xsi:type="dcterms:W3CDTF">2018-05-08T16:05:00Z</dcterms:created>
  <dcterms:modified xsi:type="dcterms:W3CDTF">2018-05-10T06:13:40Z</dcterms:modified>
</cp:coreProperties>
</file>