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280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2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444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23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27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3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49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29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96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290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82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5000"/>
                <a:lumOff val="9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42000">
              <a:srgbClr val="A4D3E5"/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C8A0-3EBF-4E0E-9282-0EC65DFA1B91}" type="datetimeFigureOut">
              <a:rPr lang="hr-HR" smtClean="0"/>
              <a:t>5.5.2026.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4785-1F23-4C51-92C1-B9D7A34C08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711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52C88C-C59D-4DFC-91F5-21C15FADA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>
            <a:normAutofit/>
          </a:bodyPr>
          <a:lstStyle/>
          <a:p>
            <a:r>
              <a:rPr lang="hr-HR" dirty="0">
                <a:latin typeface="Elephant" panose="02020904090505020303" pitchFamily="18" charset="0"/>
              </a:rPr>
              <a:t>RIBARSKI ŠKERCI</a:t>
            </a:r>
            <a:br>
              <a:rPr lang="hr-HR" dirty="0"/>
            </a:br>
            <a:endParaRPr lang="hr-HR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85BED9-7A17-4107-B0EE-368124284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PROJEKT ZAVIČAJNE NASTAVE</a:t>
            </a:r>
          </a:p>
          <a:p>
            <a:r>
              <a:rPr lang="hr-HR" dirty="0"/>
              <a:t>RIBARSKI OŠ – SE </a:t>
            </a:r>
            <a:r>
              <a:rPr lang="hr-HR" dirty="0" err="1"/>
              <a:t>Rivarela</a:t>
            </a:r>
            <a:r>
              <a:rPr lang="hr-HR" dirty="0"/>
              <a:t> Novigrad</a:t>
            </a:r>
          </a:p>
          <a:p>
            <a:r>
              <a:rPr lang="hr-HR" dirty="0"/>
              <a:t>Voditeljice projekta: Dolores Mofardin i Katarina </a:t>
            </a:r>
            <a:r>
              <a:rPr lang="hr-HR" dirty="0" err="1"/>
              <a:t>Hanžek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87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DF86E1A-ACCA-4869-AA1C-5CC7AB92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3587" y="-1492043"/>
            <a:ext cx="6843087" cy="98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4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B74752A-3C36-4486-92DB-E334DE997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4985" y="-1496296"/>
            <a:ext cx="6826844" cy="98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A1FB659-C667-4088-B56C-7B62366D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6630" y="-1476726"/>
            <a:ext cx="6886189" cy="98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7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A88FA6E-0CE6-4E00-B49E-D41B1B394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6084" y="-1477285"/>
            <a:ext cx="6862176" cy="97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7358F83-4336-4150-8D26-F57B7871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791"/>
            <a:ext cx="5269625" cy="67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0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D5EDB-EDB9-48AD-BB81-89DAA8C4B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Intervju s našim ribarima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1BE623-B1E0-466F-8A75-020FB8AAD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967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CCE8DFA-C52A-4499-B06E-67457931D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50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F7C6AD3-5D5F-4388-A2D0-165645FDB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00F76FA-3867-4E74-B5C2-3463798B2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1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AA1DBC-16FC-410D-A524-E96F0E99E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6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1E3BC8-6F44-4DE5-8D5A-C26EF996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6CBF882-A72C-41BE-9F44-34933D1F4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21" y="0"/>
            <a:ext cx="7262648" cy="6944740"/>
          </a:xfrm>
        </p:spPr>
      </p:pic>
    </p:spTree>
    <p:extLst>
      <p:ext uri="{BB962C8B-B14F-4D97-AF65-F5344CB8AC3E}">
        <p14:creationId xmlns:p14="http://schemas.microsoft.com/office/powerpoint/2010/main" val="408639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23C7B6-C534-4782-A005-8121D01B3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Rad na tekstu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F3725C-EFDF-4FAB-A732-D1E366092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964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5BB7858-38FE-4390-97A4-295559FF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4354652-6863-4A39-973E-392037B6A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3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7B9FC82-9162-4898-99CE-8ED772A42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3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5CDF8D4-1D41-440E-92E7-9A494EB89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124" y="0"/>
            <a:ext cx="9126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DDA063-B462-4691-A807-C704875E9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Posjet Muzeju ribarstva u Novigradu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DA9070-3231-420E-99D7-2F12B96AE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1F1F1F"/>
                </a:solidFill>
                <a:effectLst/>
                <a:latin typeface="Google Sans"/>
              </a:rPr>
              <a:t>Smješten u srcu starogradske jezgre Novigrada-</a:t>
            </a:r>
            <a:r>
              <a:rPr lang="hr-HR" b="0" i="0" dirty="0" err="1">
                <a:solidFill>
                  <a:srgbClr val="1F1F1F"/>
                </a:solidFill>
                <a:effectLst/>
                <a:latin typeface="Google Sans"/>
              </a:rPr>
              <a:t>Cittanova</a:t>
            </a:r>
            <a:r>
              <a:rPr lang="hr-HR" b="0" i="0" dirty="0">
                <a:solidFill>
                  <a:srgbClr val="1F1F1F"/>
                </a:solidFill>
                <a:effectLst/>
                <a:latin typeface="Google Sans"/>
              </a:rPr>
              <a:t>, nalazi se Centar za posjetitelje, kulturni sadržaj koji slavi bogatu ribarsku povijest novigradskog akvatorija.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34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F5484-886A-410A-89B3-491D0BF6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02F33FC-9CAE-4EC5-9EC7-F659DBC55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58" y="0"/>
            <a:ext cx="9188997" cy="6891748"/>
          </a:xfrm>
        </p:spPr>
      </p:pic>
    </p:spTree>
    <p:extLst>
      <p:ext uri="{BB962C8B-B14F-4D97-AF65-F5344CB8AC3E}">
        <p14:creationId xmlns:p14="http://schemas.microsoft.com/office/powerpoint/2010/main" val="152056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7DC9B1-519B-4616-9B02-D2F49674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FAFFAD-92BE-4A96-9AE2-F2BFDC319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FC7767B-574F-4491-9B8E-7B706334C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7AD8B-DC9D-44D3-91B3-BEE1F7AF2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Crtanje ribarskih brodova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8561014-5C8D-40D9-9691-0CA737A56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 satu Likovne kulture, učenici su dobili zadatak nacrtati ribarske brodove koje svakodnevno vide u </a:t>
            </a:r>
            <a:r>
              <a:rPr lang="hr-HR" dirty="0" err="1"/>
              <a:t>Mandraču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02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EEE8A4A-680B-448C-A793-07BF180F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795" y="-1410676"/>
            <a:ext cx="6707733" cy="95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lav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76</Words>
  <Application>Microsoft Office PowerPoint</Application>
  <PresentationFormat>Široki zaslon</PresentationFormat>
  <Paragraphs>10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Elephant</vt:lpstr>
      <vt:lpstr>Google Sans</vt:lpstr>
      <vt:lpstr>Office Theme</vt:lpstr>
      <vt:lpstr>RIBARSKI ŠKERCI </vt:lpstr>
      <vt:lpstr>PowerPoint prezentacija</vt:lpstr>
      <vt:lpstr>Posjet Muzeju ribarstva u Novigradu</vt:lpstr>
      <vt:lpstr>PowerPoint prezentacija</vt:lpstr>
      <vt:lpstr>PowerPoint prezentacija</vt:lpstr>
      <vt:lpstr>PowerPoint prezentacija</vt:lpstr>
      <vt:lpstr>PowerPoint prezentacija</vt:lpstr>
      <vt:lpstr>Crtanje ribarskih brodova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Intervju s našim ribarima</vt:lpstr>
      <vt:lpstr>PowerPoint prezentacija</vt:lpstr>
      <vt:lpstr>PowerPoint prezentacija</vt:lpstr>
      <vt:lpstr>PowerPoint prezentacija</vt:lpstr>
      <vt:lpstr>PowerPoint prezentacija</vt:lpstr>
      <vt:lpstr>Rad na tekstu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RIBARSKI ŠKERCI </dc:title>
  <dc:creator>Dolores Mofardin</dc:creator>
  <cp:lastModifiedBy>Dolores Mofardin</cp:lastModifiedBy>
  <cp:revision>4</cp:revision>
  <dcterms:created xsi:type="dcterms:W3CDTF">2026-05-05T08:17:26Z</dcterms:created>
  <dcterms:modified xsi:type="dcterms:W3CDTF">2026-05-05T09:18:48Z</dcterms:modified>
</cp:coreProperties>
</file>