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6" r:id="rId4"/>
    <p:sldId id="267" r:id="rId5"/>
    <p:sldId id="269" r:id="rId6"/>
    <p:sldId id="270" r:id="rId7"/>
    <p:sldId id="271" r:id="rId8"/>
    <p:sldId id="272" r:id="rId9"/>
    <p:sldId id="268" r:id="rId10"/>
    <p:sldId id="273" r:id="rId11"/>
    <p:sldId id="265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4972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6946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477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5517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7177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2560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3683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268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8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8086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936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891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031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44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010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5509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0C79-BACA-4E84-9D60-7EC29F3CA3E6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41233" y="158083"/>
            <a:ext cx="5893750" cy="17818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hr-HR" sz="3600" dirty="0" smtClean="0">
                <a:solidFill>
                  <a:schemeClr val="bg1"/>
                </a:solidFill>
              </a:rPr>
              <a:t>Projekt ”Stope sv. Martina”</a:t>
            </a:r>
          </a:p>
          <a:p>
            <a:r>
              <a:rPr lang="hr-HR" sz="3600" dirty="0" smtClean="0">
                <a:solidFill>
                  <a:schemeClr val="bg1"/>
                </a:solidFill>
              </a:rPr>
              <a:t>OSNOVNA ŠKOLA TAR-VABRIGA</a:t>
            </a:r>
            <a:endParaRPr lang="hr-HR" sz="3600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466" y="0"/>
            <a:ext cx="5438599" cy="6703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234082" y="3838337"/>
            <a:ext cx="3662515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ŠKOLSKI PROJEKT ZAVIČAJNE SKUPINE (2022./2023.) U KOJEM SU SUDJELOVALI UČENICI ŠESTIH RAZREDA: LANA BABIĆ, JUDITA BENČIĆ, PETRA FILIPOVIĆ, MARIA KRIZMANIĆ, NINA ŠABANAGIĆ, VANESA TEREK TE MENTORICE – UČITELJICE POVIJESTI VALENTINA MILOHANIĆ I MONIKA ZUPRIĆ. 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91650" y="1563881"/>
            <a:ext cx="1352777" cy="21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23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8" name="Slika 7"/>
          <p:cNvPicPr/>
          <p:nvPr/>
        </p:nvPicPr>
        <p:blipFill rotWithShape="1">
          <a:blip r:embed="rId2"/>
          <a:srcRect l="26867" t="14471" r="44953" b="6467"/>
          <a:stretch/>
        </p:blipFill>
        <p:spPr bwMode="auto">
          <a:xfrm>
            <a:off x="242450" y="85459"/>
            <a:ext cx="4004809" cy="6487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/>
          <p:cNvPicPr/>
          <p:nvPr/>
        </p:nvPicPr>
        <p:blipFill rotWithShape="1">
          <a:blip r:embed="rId3"/>
          <a:srcRect l="27380" t="15376" r="45358" b="18590"/>
          <a:stretch/>
        </p:blipFill>
        <p:spPr bwMode="auto">
          <a:xfrm>
            <a:off x="4460904" y="170260"/>
            <a:ext cx="3408212" cy="4950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13275" r="20853"/>
          <a:stretch/>
        </p:blipFill>
        <p:spPr>
          <a:xfrm>
            <a:off x="8164081" y="1132156"/>
            <a:ext cx="3858838" cy="43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3263" y="5815399"/>
            <a:ext cx="9144000" cy="1655762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4" name="Slika 3"/>
          <p:cNvPicPr/>
          <p:nvPr/>
        </p:nvPicPr>
        <p:blipFill rotWithShape="1">
          <a:blip r:embed="rId2"/>
          <a:srcRect l="37756" t="15064" r="37831" b="18226"/>
          <a:stretch/>
        </p:blipFill>
        <p:spPr bwMode="auto">
          <a:xfrm>
            <a:off x="7785877" y="603876"/>
            <a:ext cx="3870586" cy="5395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41" y="1820254"/>
            <a:ext cx="2905016" cy="3737464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60578" y="222980"/>
            <a:ext cx="322176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Izrada ruksaka s nacrtanom stazom Stope sv. Martina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Slika 6"/>
          <p:cNvPicPr/>
          <p:nvPr/>
        </p:nvPicPr>
        <p:blipFill>
          <a:blip r:embed="rId4"/>
          <a:stretch>
            <a:fillRect/>
          </a:stretch>
        </p:blipFill>
        <p:spPr>
          <a:xfrm>
            <a:off x="300680" y="2119358"/>
            <a:ext cx="1985165" cy="284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69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640936" y="376015"/>
            <a:ext cx="79475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Upoznavanje i istraživanje staze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Stope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sv. Martina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lika 3" descr="C:\Users\Aspire\Desktop\SLIKE\viber_slika_2023-04-21_12-29-22-1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8" y="1132673"/>
            <a:ext cx="4501052" cy="556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44" y="2410090"/>
            <a:ext cx="4016524" cy="30123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66" y="837680"/>
            <a:ext cx="3529413" cy="26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65" y="145278"/>
            <a:ext cx="3669351" cy="48924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3211" cy="47642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685" r="40853" b="6667"/>
          <a:stretch/>
        </p:blipFill>
        <p:spPr>
          <a:xfrm>
            <a:off x="4991123" y="68365"/>
            <a:ext cx="1881832" cy="30679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649" y="3241926"/>
            <a:ext cx="4821432" cy="36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9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28" y="111094"/>
            <a:ext cx="3560392" cy="47471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" y="230736"/>
            <a:ext cx="3637304" cy="48497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449" y="1380145"/>
            <a:ext cx="3935876" cy="52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420455" y="5982055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640937" y="401652"/>
            <a:ext cx="3700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Crkve sv. Martina u Taru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99" y="0"/>
            <a:ext cx="5205045" cy="39037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3" y="1177511"/>
            <a:ext cx="4078326" cy="543776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529" y="3317082"/>
            <a:ext cx="4335567" cy="32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6788580" y="316098"/>
            <a:ext cx="47226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Crtanje mape puta Stope sv. Martina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6" y="0"/>
            <a:ext cx="5191964" cy="66797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22" y="1372314"/>
            <a:ext cx="5684740" cy="426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27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7554485" y="384559"/>
            <a:ext cx="322176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Izrada Slikovnice o sv.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Martinu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lika 5"/>
          <p:cNvPicPr/>
          <p:nvPr/>
        </p:nvPicPr>
        <p:blipFill rotWithShape="1">
          <a:blip r:embed="rId2"/>
          <a:srcRect l="26743" t="14372" r="44864" b="4363"/>
          <a:stretch/>
        </p:blipFill>
        <p:spPr bwMode="auto">
          <a:xfrm>
            <a:off x="2174144" y="68366"/>
            <a:ext cx="4782133" cy="6789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298" y="2075699"/>
            <a:ext cx="4667789" cy="35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5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988465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4" name="Slika 3"/>
          <p:cNvPicPr/>
          <p:nvPr/>
        </p:nvPicPr>
        <p:blipFill rotWithShape="1">
          <a:blip r:embed="rId2"/>
          <a:srcRect l="26358" t="16280" r="45360" b="5380"/>
          <a:stretch/>
        </p:blipFill>
        <p:spPr bwMode="auto">
          <a:xfrm>
            <a:off x="298674" y="79130"/>
            <a:ext cx="4486231" cy="6281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/>
          <p:cNvPicPr/>
          <p:nvPr/>
        </p:nvPicPr>
        <p:blipFill rotWithShape="1">
          <a:blip r:embed="rId3"/>
          <a:srcRect l="27679" t="14471" r="46174" b="6108"/>
          <a:stretch/>
        </p:blipFill>
        <p:spPr bwMode="auto">
          <a:xfrm>
            <a:off x="6016240" y="6410"/>
            <a:ext cx="4435266" cy="5982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6635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164081" y="5879506"/>
            <a:ext cx="4027919" cy="978493"/>
          </a:xfrm>
        </p:spPr>
        <p:txBody>
          <a:bodyPr/>
          <a:lstStyle/>
          <a:p>
            <a:r>
              <a:rPr lang="hr-HR" dirty="0" smtClean="0"/>
              <a:t>Projekt ”Stope sv. Martina”</a:t>
            </a:r>
          </a:p>
          <a:p>
            <a:r>
              <a:rPr lang="hr-HR" dirty="0" smtClean="0"/>
              <a:t>OSNOVNA ŠKOLA TAR-VABRIGA</a:t>
            </a:r>
            <a:endParaRPr lang="hr-HR" dirty="0"/>
          </a:p>
        </p:txBody>
      </p:sp>
      <p:pic>
        <p:nvPicPr>
          <p:cNvPr id="5" name="Slika 4"/>
          <p:cNvPicPr/>
          <p:nvPr/>
        </p:nvPicPr>
        <p:blipFill rotWithShape="1">
          <a:blip r:embed="rId2"/>
          <a:srcRect l="26358" t="14471" r="45360" b="5018"/>
          <a:stretch/>
        </p:blipFill>
        <p:spPr bwMode="auto">
          <a:xfrm>
            <a:off x="1239451" y="333286"/>
            <a:ext cx="4118762" cy="6392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888" y="854578"/>
            <a:ext cx="5925084" cy="44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2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</TotalTime>
  <Words>191</Words>
  <Application>Microsoft Office PowerPoint</Application>
  <PresentationFormat>Široki zaslon</PresentationFormat>
  <Paragraphs>28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Pramen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Microsoftov račun</dc:creator>
  <cp:lastModifiedBy>Microsoftov račun</cp:lastModifiedBy>
  <cp:revision>8</cp:revision>
  <dcterms:created xsi:type="dcterms:W3CDTF">2023-05-14T18:44:04Z</dcterms:created>
  <dcterms:modified xsi:type="dcterms:W3CDTF">2023-05-15T17:19:07Z</dcterms:modified>
</cp:coreProperties>
</file>