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9518FE-D643-4214-BB79-3F5CA07C9106}" v="417" dt="2022-05-19T12:07:20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126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459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14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78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69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716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20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43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241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6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34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3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1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040532" y="442538"/>
            <a:ext cx="9966960" cy="2926080"/>
          </a:xfrm>
        </p:spPr>
        <p:txBody>
          <a:bodyPr/>
          <a:lstStyle/>
          <a:p>
            <a:r>
              <a:rPr lang="hr-HR" dirty="0">
                <a:cs typeface="Calibri Light"/>
              </a:rPr>
              <a:t>KAMEN </a:t>
            </a:r>
            <a:br>
              <a:rPr lang="hr-HR" dirty="0">
                <a:cs typeface="Calibri Light"/>
              </a:rPr>
            </a:br>
            <a:r>
              <a:rPr lang="hr-HR" dirty="0">
                <a:cs typeface="Calibri Light"/>
              </a:rPr>
              <a:t>(GROTA)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5949387" y="4182150"/>
            <a:ext cx="6690166" cy="2091328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DV „MALI SVIJET” PULA</a:t>
            </a:r>
          </a:p>
          <a:p>
            <a:r>
              <a:rPr lang="hr-HR" dirty="0"/>
              <a:t>SKUPINA „PČELICE”</a:t>
            </a:r>
          </a:p>
          <a:p>
            <a:r>
              <a:rPr lang="hr-HR" dirty="0"/>
              <a:t>ODGOJITELJI: SANDRA MECANOVIĆ</a:t>
            </a:r>
          </a:p>
          <a:p>
            <a:r>
              <a:rPr lang="hr-HR" dirty="0"/>
              <a:t>SUZANA PUJAC</a:t>
            </a:r>
          </a:p>
          <a:p>
            <a:r>
              <a:rPr lang="hr-HR" dirty="0"/>
              <a:t>RAJANA ČIPČIĆ</a:t>
            </a:r>
          </a:p>
        </p:txBody>
      </p:sp>
    </p:spTree>
    <p:extLst>
      <p:ext uri="{BB962C8B-B14F-4D97-AF65-F5344CB8AC3E}">
        <p14:creationId xmlns:p14="http://schemas.microsoft.com/office/powerpoint/2010/main" val="41471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SKICE, GRADNJA, IGRE U VRTIĆU...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609" y="2143021"/>
            <a:ext cx="3384260" cy="253819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0" y="1900335"/>
            <a:ext cx="2777804" cy="3703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892" y="1764174"/>
            <a:ext cx="2562655" cy="3402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10" y="1992933"/>
            <a:ext cx="2179966" cy="399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7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5" y="645289"/>
            <a:ext cx="3028950" cy="4038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403" y="1365813"/>
            <a:ext cx="2834351" cy="3779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44859" y="-61758"/>
            <a:ext cx="3209856" cy="4224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91" y="3769811"/>
            <a:ext cx="3803192" cy="275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6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MILJOKAZ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1" y="1652287"/>
            <a:ext cx="3028950" cy="4038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26" y="1713053"/>
            <a:ext cx="4112871" cy="308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31" y="1446835"/>
            <a:ext cx="3433340" cy="457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539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878" y="1558751"/>
            <a:ext cx="3244530" cy="43260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50" y="1060104"/>
            <a:ext cx="4380224" cy="5323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8" y="1060104"/>
            <a:ext cx="3177008" cy="423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18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9" y="202240"/>
            <a:ext cx="2685392" cy="442442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675" y="1106591"/>
            <a:ext cx="3299568" cy="5179671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5A62AB38-4962-7619-D2E6-F5F29E4106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705" y="200967"/>
            <a:ext cx="3174568" cy="298938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558B1DC-EE41-10DA-260E-7CD1D5EF1E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37" y="2414451"/>
            <a:ext cx="3054109" cy="411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82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0858" y="2415250"/>
            <a:ext cx="6831957" cy="1890531"/>
          </a:xfrm>
        </p:spPr>
        <p:txBody>
          <a:bodyPr>
            <a:noAutofit/>
          </a:bodyPr>
          <a:lstStyle/>
          <a:p>
            <a:r>
              <a:rPr lang="hr-HR" sz="6000" dirty="0"/>
              <a:t>HVALA NA PAŽNJI!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6043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4" descr="Slika na kojoj se prikazuje osoba, na otvorenom&#10;&#10;Opis je automatski generiran">
            <a:extLst>
              <a:ext uri="{FF2B5EF4-FFF2-40B4-BE49-F238E27FC236}">
                <a16:creationId xmlns:a16="http://schemas.microsoft.com/office/drawing/2014/main" id="{01BBCFA5-7C2F-6FBF-38ED-EC02C067C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342" y="517284"/>
            <a:ext cx="4709955" cy="5832205"/>
          </a:xfr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532610A4-75DD-42DF-0D86-53CBFF3D34CA}"/>
              </a:ext>
            </a:extLst>
          </p:cNvPr>
          <p:cNvSpPr txBox="1"/>
          <p:nvPr/>
        </p:nvSpPr>
        <p:spPr>
          <a:xfrm>
            <a:off x="6738705" y="1616309"/>
            <a:ext cx="383846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3600" dirty="0">
                <a:cs typeface="Calibri"/>
              </a:rPr>
              <a:t>Zašto kamen i kako smo došli do kamena?</a:t>
            </a:r>
          </a:p>
          <a:p>
            <a:r>
              <a:rPr lang="hr-HR" sz="3600" dirty="0">
                <a:cs typeface="Calibri"/>
              </a:rPr>
              <a:t>Gdje nas je potraga za kamenom dovela?</a:t>
            </a:r>
          </a:p>
        </p:txBody>
      </p:sp>
    </p:spTree>
    <p:extLst>
      <p:ext uri="{BB962C8B-B14F-4D97-AF65-F5344CB8AC3E}">
        <p14:creationId xmlns:p14="http://schemas.microsoft.com/office/powerpoint/2010/main" val="137253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CEF17DE-8131-35D4-2D5F-FA27495F9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Calibri Light"/>
              </a:rPr>
              <a:t>ŠETNJE -KAMENI ZIDOVI</a:t>
            </a:r>
            <a:endParaRPr lang="hr-HR" dirty="0"/>
          </a:p>
        </p:txBody>
      </p:sp>
      <p:pic>
        <p:nvPicPr>
          <p:cNvPr id="4" name="Slika 4" descr="Slika na kojoj se prikazuje osoba, na otvorenom, tlo, grupa&#10;&#10;Opis je automatski generiran">
            <a:extLst>
              <a:ext uri="{FF2B5EF4-FFF2-40B4-BE49-F238E27FC236}">
                <a16:creationId xmlns:a16="http://schemas.microsoft.com/office/drawing/2014/main" id="{8212D9A1-1DF7-C8BB-6CB1-54A967B4F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915" y="1684514"/>
            <a:ext cx="3573947" cy="4506559"/>
          </a:xfrm>
        </p:spPr>
      </p:pic>
      <p:pic>
        <p:nvPicPr>
          <p:cNvPr id="5" name="Slika 5" descr="Slika na kojoj se prikazuje osoba, dijete, na otvorenom&#10;&#10;Opis je automatski generiran">
            <a:extLst>
              <a:ext uri="{FF2B5EF4-FFF2-40B4-BE49-F238E27FC236}">
                <a16:creationId xmlns:a16="http://schemas.microsoft.com/office/drawing/2014/main" id="{C045F1C4-21F1-DB66-85D4-DF8C79265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517" y="2034822"/>
            <a:ext cx="2287188" cy="4114800"/>
          </a:xfrm>
          <a:prstGeom prst="rect">
            <a:avLst/>
          </a:prstGeom>
        </p:spPr>
      </p:pic>
      <p:pic>
        <p:nvPicPr>
          <p:cNvPr id="6" name="Slika 6" descr="Slika na kojoj se prikazuje tekst&#10;&#10;Opis je automatski generiran">
            <a:extLst>
              <a:ext uri="{FF2B5EF4-FFF2-40B4-BE49-F238E27FC236}">
                <a16:creationId xmlns:a16="http://schemas.microsoft.com/office/drawing/2014/main" id="{3F11E5F4-C212-7084-20F0-92E22BE57D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734" y="368300"/>
            <a:ext cx="4055532" cy="3002844"/>
          </a:xfrm>
          <a:prstGeom prst="rect">
            <a:avLst/>
          </a:prstGeom>
        </p:spPr>
      </p:pic>
      <p:pic>
        <p:nvPicPr>
          <p:cNvPr id="7" name="Slika 7" descr="Slika na kojoj se prikazuje na zatvorenom, osoba, narančasto&#10;&#10;Opis je automatski generiran">
            <a:extLst>
              <a:ext uri="{FF2B5EF4-FFF2-40B4-BE49-F238E27FC236}">
                <a16:creationId xmlns:a16="http://schemas.microsoft.com/office/drawing/2014/main" id="{CA9116B2-14B4-82E1-0C6D-028D58E47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3575756"/>
            <a:ext cx="2743200" cy="28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92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CCD878-30D6-D900-230C-2CEE4BBD2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cs typeface="Calibri Light"/>
              </a:rPr>
              <a:t>VRTIĆ U PRIRODI - ŠUMA</a:t>
            </a:r>
            <a:endParaRPr lang="hr-HR" dirty="0"/>
          </a:p>
        </p:txBody>
      </p:sp>
      <p:pic>
        <p:nvPicPr>
          <p:cNvPr id="4" name="Slika 4" descr="Slika na kojoj se prikazuje tlo, na otvorenom, osoba&#10;&#10;Opis je automatski generiran">
            <a:extLst>
              <a:ext uri="{FF2B5EF4-FFF2-40B4-BE49-F238E27FC236}">
                <a16:creationId xmlns:a16="http://schemas.microsoft.com/office/drawing/2014/main" id="{C2703A7E-0296-D158-B1BC-F86E91FBF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74325" y="449110"/>
            <a:ext cx="2743200" cy="3141818"/>
          </a:xfrm>
        </p:spPr>
      </p:pic>
      <p:pic>
        <p:nvPicPr>
          <p:cNvPr id="5" name="Slika 5" descr="Slika na kojoj se prikazuje tlo, osoba, na otvorenom, dječak&#10;&#10;Opis je automatski generiran">
            <a:extLst>
              <a:ext uri="{FF2B5EF4-FFF2-40B4-BE49-F238E27FC236}">
                <a16:creationId xmlns:a16="http://schemas.microsoft.com/office/drawing/2014/main" id="{8134842E-1C1B-4684-AEB6-BF5E8AB98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497" y="3938677"/>
            <a:ext cx="3392311" cy="2311399"/>
          </a:xfrm>
          <a:prstGeom prst="rect">
            <a:avLst/>
          </a:prstGeom>
        </p:spPr>
      </p:pic>
      <p:pic>
        <p:nvPicPr>
          <p:cNvPr id="6" name="Slika 6" descr="Slika na kojoj se prikazuje osoba, tlo, na otvorenom, trava&#10;&#10;Opis je automatski generiran">
            <a:extLst>
              <a:ext uri="{FF2B5EF4-FFF2-40B4-BE49-F238E27FC236}">
                <a16:creationId xmlns:a16="http://schemas.microsoft.com/office/drawing/2014/main" id="{BE3545AF-42B4-6641-76F4-A22B88509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193" y="2142423"/>
            <a:ext cx="2884311" cy="3102188"/>
          </a:xfrm>
          <a:prstGeom prst="rect">
            <a:avLst/>
          </a:prstGeom>
        </p:spPr>
      </p:pic>
      <p:pic>
        <p:nvPicPr>
          <p:cNvPr id="7" name="Slika 7" descr="Slika na kojoj se prikazuje trava, na otvorenom, sisavac, suho&#10;&#10;Opis je automatski generiran">
            <a:extLst>
              <a:ext uri="{FF2B5EF4-FFF2-40B4-BE49-F238E27FC236}">
                <a16:creationId xmlns:a16="http://schemas.microsoft.com/office/drawing/2014/main" id="{1A6489F9-5AFB-C9B4-7509-4F95304F6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849" y="1898663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22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37EFCC-7BFD-ADF8-56E5-B8718A6B0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KUPALIŠTE MORNAR</a:t>
            </a:r>
          </a:p>
        </p:txBody>
      </p:sp>
      <p:pic>
        <p:nvPicPr>
          <p:cNvPr id="4" name="Slika 4" descr="Slika na kojoj se prikazuje tlo, na otvorenom, kamen&#10;&#10;Opis je automatski generiran">
            <a:extLst>
              <a:ext uri="{FF2B5EF4-FFF2-40B4-BE49-F238E27FC236}">
                <a16:creationId xmlns:a16="http://schemas.microsoft.com/office/drawing/2014/main" id="{1663EB1E-735E-A061-8C70-30F2F5580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377" y="2104249"/>
            <a:ext cx="3872067" cy="2978884"/>
          </a:xfrm>
        </p:spPr>
      </p:pic>
      <p:pic>
        <p:nvPicPr>
          <p:cNvPr id="5" name="Slika 5">
            <a:extLst>
              <a:ext uri="{FF2B5EF4-FFF2-40B4-BE49-F238E27FC236}">
                <a16:creationId xmlns:a16="http://schemas.microsoft.com/office/drawing/2014/main" id="{A13090E9-2D34-0CAA-FEC4-AA712B56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511" y="471311"/>
            <a:ext cx="2714978" cy="3177823"/>
          </a:xfrm>
          <a:prstGeom prst="rect">
            <a:avLst/>
          </a:prstGeom>
        </p:spPr>
      </p:pic>
      <p:pic>
        <p:nvPicPr>
          <p:cNvPr id="6" name="Slika 6" descr="Slika na kojoj se prikazuje na otvorenom, voda, obala&#10;&#10;Opis je automatski generiran">
            <a:extLst>
              <a:ext uri="{FF2B5EF4-FFF2-40B4-BE49-F238E27FC236}">
                <a16:creationId xmlns:a16="http://schemas.microsoft.com/office/drawing/2014/main" id="{E2ED6AB0-D670-C2DA-0F71-845A9B9ED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7511" y="3816659"/>
            <a:ext cx="2743200" cy="2696015"/>
          </a:xfrm>
          <a:prstGeom prst="rect">
            <a:avLst/>
          </a:prstGeom>
        </p:spPr>
      </p:pic>
      <p:pic>
        <p:nvPicPr>
          <p:cNvPr id="7" name="Slika 7" descr="Slika na kojoj se prikazuje kamen&#10;&#10;Opis je automatski generiran">
            <a:extLst>
              <a:ext uri="{FF2B5EF4-FFF2-40B4-BE49-F238E27FC236}">
                <a16:creationId xmlns:a16="http://schemas.microsoft.com/office/drawing/2014/main" id="{B174E21C-8A99-67FC-8AB4-AF727A074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755422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23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 descr="Slika na kojoj se prikazuje na otvorenom, stijena, priroda, kamen&#10;&#10;Opis je automatski generiran">
            <a:extLst>
              <a:ext uri="{FF2B5EF4-FFF2-40B4-BE49-F238E27FC236}">
                <a16:creationId xmlns:a16="http://schemas.microsoft.com/office/drawing/2014/main" id="{012A52DC-C337-EE8B-FF33-4FEEB2AB8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981" y="414430"/>
            <a:ext cx="4140553" cy="5561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Slika 6" descr="Slika na kojoj se prikazuje na otvorenom, voda, tlo, osoba&#10;&#10;Opis je automatski generiran">
            <a:extLst>
              <a:ext uri="{FF2B5EF4-FFF2-40B4-BE49-F238E27FC236}">
                <a16:creationId xmlns:a16="http://schemas.microsoft.com/office/drawing/2014/main" id="{0BD762FE-2827-B5A4-9E10-90F3945D0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653" y="3839659"/>
            <a:ext cx="2937702" cy="23690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Slika 2" descr="Slika na kojoj se prikazuje tlo, na otvorenom&#10;&#10;Opis je automatski generiran">
            <a:extLst>
              <a:ext uri="{FF2B5EF4-FFF2-40B4-BE49-F238E27FC236}">
                <a16:creationId xmlns:a16="http://schemas.microsoft.com/office/drawing/2014/main" id="{EF095AA6-7937-1F2E-FDD1-299258E26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53" y="574012"/>
            <a:ext cx="2937702" cy="29667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Slika 11" descr="Slika na kojoj se prikazuje osoba&#10;&#10;Opis je automatski generiran">
            <a:extLst>
              <a:ext uri="{FF2B5EF4-FFF2-40B4-BE49-F238E27FC236}">
                <a16:creationId xmlns:a16="http://schemas.microsoft.com/office/drawing/2014/main" id="{D34B019B-1513-29EA-25C3-87B1A0273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49" y="414430"/>
            <a:ext cx="3591792" cy="5561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zervirano mjesto sadržaja 13">
            <a:extLst>
              <a:ext uri="{FF2B5EF4-FFF2-40B4-BE49-F238E27FC236}">
                <a16:creationId xmlns:a16="http://schemas.microsoft.com/office/drawing/2014/main" id="{7C491DAE-40E2-4CEA-9FCC-74DC33DFA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816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5BFF6C-8092-B2F4-A320-95F323A6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43" y="609600"/>
            <a:ext cx="10251077" cy="1356360"/>
          </a:xfrm>
        </p:spPr>
        <p:txBody>
          <a:bodyPr/>
          <a:lstStyle/>
          <a:p>
            <a:r>
              <a:rPr lang="hr-HR" dirty="0"/>
              <a:t>POSJET AKVARIJU – TVRĐAVA VERUDELA</a:t>
            </a:r>
          </a:p>
        </p:txBody>
      </p:sp>
      <p:pic>
        <p:nvPicPr>
          <p:cNvPr id="4" name="Slika 4" descr="Slika na kojoj se prikazuje osoba, gomila&#10;&#10;Opis je automatski generiran">
            <a:extLst>
              <a:ext uri="{FF2B5EF4-FFF2-40B4-BE49-F238E27FC236}">
                <a16:creationId xmlns:a16="http://schemas.microsoft.com/office/drawing/2014/main" id="{4218E6CC-4426-159C-4B37-4EBB28232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3831" y="1888067"/>
            <a:ext cx="1886543" cy="4038600"/>
          </a:xfrm>
        </p:spPr>
      </p:pic>
      <p:pic>
        <p:nvPicPr>
          <p:cNvPr id="5" name="Slika 5" descr="Slika na kojoj se prikazuje osoba, dijete, djevojčica, objekt na otvorenom&#10;&#10;Opis je automatski generiran">
            <a:extLst>
              <a:ext uri="{FF2B5EF4-FFF2-40B4-BE49-F238E27FC236}">
                <a16:creationId xmlns:a16="http://schemas.microsoft.com/office/drawing/2014/main" id="{173E34F1-922B-90D6-1E48-E0BD8C9C0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511" y="1888354"/>
            <a:ext cx="2743200" cy="3645736"/>
          </a:xfrm>
          <a:prstGeom prst="rect">
            <a:avLst/>
          </a:prstGeom>
        </p:spPr>
      </p:pic>
      <p:pic>
        <p:nvPicPr>
          <p:cNvPr id="6" name="Slika 6" descr="Slika na kojoj se prikazuje osoba&#10;&#10;Opis je automatski generiran">
            <a:extLst>
              <a:ext uri="{FF2B5EF4-FFF2-40B4-BE49-F238E27FC236}">
                <a16:creationId xmlns:a16="http://schemas.microsoft.com/office/drawing/2014/main" id="{2A6A5530-F5FA-6350-E209-9BC128BBB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820" y="1851378"/>
            <a:ext cx="19221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8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E0BF18-B105-9ADD-AA2A-0EBDEE30A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ŠETNJE GRADOM...</a:t>
            </a:r>
          </a:p>
        </p:txBody>
      </p:sp>
      <p:pic>
        <p:nvPicPr>
          <p:cNvPr id="5" name="Slika 5" descr="Slika na kojoj se prikazuje zgrada, cigla, na otvorenom, kamen&#10;&#10;Opis je automatski generiran">
            <a:extLst>
              <a:ext uri="{FF2B5EF4-FFF2-40B4-BE49-F238E27FC236}">
                <a16:creationId xmlns:a16="http://schemas.microsoft.com/office/drawing/2014/main" id="{1C79FF44-6566-35C0-F05E-8A48D14B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66" y="1710268"/>
            <a:ext cx="1747512" cy="4114800"/>
          </a:xfrm>
          <a:prstGeom prst="rect">
            <a:avLst/>
          </a:prstGeom>
        </p:spPr>
      </p:pic>
      <p:pic>
        <p:nvPicPr>
          <p:cNvPr id="6" name="Slika 6" descr="Slika na kojoj se prikazuje osoba&#10;&#10;Opis je automatski generiran">
            <a:extLst>
              <a:ext uri="{FF2B5EF4-FFF2-40B4-BE49-F238E27FC236}">
                <a16:creationId xmlns:a16="http://schemas.microsoft.com/office/drawing/2014/main" id="{407616B0-88B2-1ABF-4227-C4F52F91C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335" y="2345267"/>
            <a:ext cx="2092441" cy="4114800"/>
          </a:xfrm>
          <a:prstGeom prst="rect">
            <a:avLst/>
          </a:prstGeom>
        </p:spPr>
      </p:pic>
      <p:pic>
        <p:nvPicPr>
          <p:cNvPr id="10" name="Slika 10" descr="Slika na kojoj se prikazuje tekst, dokument, omotnica, radni stol&#10;&#10;Opis je automatski generiran">
            <a:extLst>
              <a:ext uri="{FF2B5EF4-FFF2-40B4-BE49-F238E27FC236}">
                <a16:creationId xmlns:a16="http://schemas.microsoft.com/office/drawing/2014/main" id="{E7CB3AB1-D79B-B80F-706F-08432230A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7946" y="793046"/>
            <a:ext cx="2061217" cy="4114800"/>
          </a:xfrm>
          <a:prstGeom prst="rect">
            <a:avLst/>
          </a:prstGeom>
        </p:spPr>
      </p:pic>
      <p:pic>
        <p:nvPicPr>
          <p:cNvPr id="11" name="Slika 11" descr="Slika na kojoj se prikazuje osoba, dijete, dječak, tlo&#10;&#10;Opis je automatski generiran">
            <a:extLst>
              <a:ext uri="{FF2B5EF4-FFF2-40B4-BE49-F238E27FC236}">
                <a16:creationId xmlns:a16="http://schemas.microsoft.com/office/drawing/2014/main" id="{072B15C7-3B87-71FA-F9FC-F857FD29D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893" y="1710267"/>
            <a:ext cx="2220882" cy="4114800"/>
          </a:xfrm>
          <a:prstGeom prst="rect">
            <a:avLst/>
          </a:prstGeom>
        </p:spPr>
      </p:pic>
      <p:pic>
        <p:nvPicPr>
          <p:cNvPr id="12" name="Slika 12" descr="Slika na kojoj se prikazuje na otvorenom, zgrada, trava, kamen&#10;&#10;Opis je automatski generiran">
            <a:extLst>
              <a:ext uri="{FF2B5EF4-FFF2-40B4-BE49-F238E27FC236}">
                <a16:creationId xmlns:a16="http://schemas.microsoft.com/office/drawing/2014/main" id="{46734463-3D60-4086-A8A2-615CCE131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2152" y="2077155"/>
            <a:ext cx="192213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8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C9A2ABB-B328-F658-469E-11B22B080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ARHITEKT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39" y="1656144"/>
            <a:ext cx="3028950" cy="4038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96" y="388075"/>
            <a:ext cx="2964566" cy="269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92" y="2083443"/>
            <a:ext cx="4047194" cy="3611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42" y="3167926"/>
            <a:ext cx="2463720" cy="328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927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74</Words>
  <Application>Microsoft Office PowerPoint</Application>
  <PresentationFormat>Widescreen</PresentationFormat>
  <Paragraphs>18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Corbel</vt:lpstr>
      <vt:lpstr>Basis</vt:lpstr>
      <vt:lpstr>KAMEN  (GROTA)</vt:lpstr>
      <vt:lpstr>PowerPoint Presentation</vt:lpstr>
      <vt:lpstr>ŠETNJE -KAMENI ZIDOVI</vt:lpstr>
      <vt:lpstr>VRTIĆ U PRIRODI - ŠUMA</vt:lpstr>
      <vt:lpstr>KUPALIŠTE MORNAR</vt:lpstr>
      <vt:lpstr>PowerPoint Presentation</vt:lpstr>
      <vt:lpstr>POSJET AKVARIJU – TVRĐAVA VERUDELA</vt:lpstr>
      <vt:lpstr>ŠETNJE GRADOM...</vt:lpstr>
      <vt:lpstr>ARHITEKT</vt:lpstr>
      <vt:lpstr>SKICE, GRADNJA, IGRE U VRTIĆU...</vt:lpstr>
      <vt:lpstr>PowerPoint Presentation</vt:lpstr>
      <vt:lpstr>MILJOKAZ</vt:lpstr>
      <vt:lpstr>PowerPoint Presentation</vt:lpstr>
      <vt:lpstr>PowerPoint Presentation</vt:lpstr>
      <vt:lpstr>HVALA NA PAŽNJI!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Iva Mršić</dc:creator>
  <cp:lastModifiedBy>Sanja</cp:lastModifiedBy>
  <cp:revision>151</cp:revision>
  <dcterms:created xsi:type="dcterms:W3CDTF">2022-05-19T11:18:43Z</dcterms:created>
  <dcterms:modified xsi:type="dcterms:W3CDTF">2022-05-25T07:06:29Z</dcterms:modified>
</cp:coreProperties>
</file>