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5" r:id="rId6"/>
    <p:sldId id="260" r:id="rId7"/>
    <p:sldId id="261" r:id="rId8"/>
    <p:sldId id="262" r:id="rId9"/>
    <p:sldId id="263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405" autoAdjust="0"/>
  </p:normalViewPr>
  <p:slideViewPr>
    <p:cSldViewPr>
      <p:cViewPr varScale="1">
        <p:scale>
          <a:sx n="106" d="100"/>
          <a:sy n="106" d="100"/>
        </p:scale>
        <p:origin x="-112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FC904-A673-4780-BB29-C2185F52B511}" type="datetimeFigureOut">
              <a:rPr lang="sr-Latn-CS" smtClean="0"/>
              <a:t>20.5.2019.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FD169-78DC-4304-BCD6-E0E565A88517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FC904-A673-4780-BB29-C2185F52B511}" type="datetimeFigureOut">
              <a:rPr lang="sr-Latn-CS" smtClean="0"/>
              <a:t>20.5.2019.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FD169-78DC-4304-BCD6-E0E565A88517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FC904-A673-4780-BB29-C2185F52B511}" type="datetimeFigureOut">
              <a:rPr lang="sr-Latn-CS" smtClean="0"/>
              <a:t>20.5.2019.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FD169-78DC-4304-BCD6-E0E565A88517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FC904-A673-4780-BB29-C2185F52B511}" type="datetimeFigureOut">
              <a:rPr lang="sr-Latn-CS" smtClean="0"/>
              <a:t>20.5.2019.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FD169-78DC-4304-BCD6-E0E565A88517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FC904-A673-4780-BB29-C2185F52B511}" type="datetimeFigureOut">
              <a:rPr lang="sr-Latn-CS" smtClean="0"/>
              <a:t>20.5.2019.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FD169-78DC-4304-BCD6-E0E565A88517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FC904-A673-4780-BB29-C2185F52B511}" type="datetimeFigureOut">
              <a:rPr lang="sr-Latn-CS" smtClean="0"/>
              <a:t>20.5.2019.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FD169-78DC-4304-BCD6-E0E565A88517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FC904-A673-4780-BB29-C2185F52B511}" type="datetimeFigureOut">
              <a:rPr lang="sr-Latn-CS" smtClean="0"/>
              <a:t>20.5.2019.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FD169-78DC-4304-BCD6-E0E565A88517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FC904-A673-4780-BB29-C2185F52B511}" type="datetimeFigureOut">
              <a:rPr lang="sr-Latn-CS" smtClean="0"/>
              <a:t>20.5.2019.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FD169-78DC-4304-BCD6-E0E565A88517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FC904-A673-4780-BB29-C2185F52B511}" type="datetimeFigureOut">
              <a:rPr lang="sr-Latn-CS" smtClean="0"/>
              <a:t>20.5.2019.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FD169-78DC-4304-BCD6-E0E565A88517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FC904-A673-4780-BB29-C2185F52B511}" type="datetimeFigureOut">
              <a:rPr lang="sr-Latn-CS" smtClean="0"/>
              <a:t>20.5.2019.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FD169-78DC-4304-BCD6-E0E565A88517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FC904-A673-4780-BB29-C2185F52B511}" type="datetimeFigureOut">
              <a:rPr lang="sr-Latn-CS" smtClean="0"/>
              <a:t>20.5.2019.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FD169-78DC-4304-BCD6-E0E565A88517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 bright="-22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9FC904-A673-4780-BB29-C2185F52B511}" type="datetimeFigureOut">
              <a:rPr lang="sr-Latn-CS" smtClean="0"/>
              <a:t>20.5.2019.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D169-78DC-4304-BCD6-E0E565A88517}" type="slidenum">
              <a:rPr lang="hr-HR" smtClean="0"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4801"/>
            <a:ext cx="7772400" cy="3295650"/>
          </a:xfrm>
        </p:spPr>
        <p:txBody>
          <a:bodyPr/>
          <a:lstStyle/>
          <a:p>
            <a:r>
              <a:rPr lang="hr-HR" dirty="0" smtClean="0">
                <a:solidFill>
                  <a:schemeClr val="bg1"/>
                </a:solidFill>
              </a:rPr>
              <a:t>“Istra u očima djece – moje mjesto posebno je po…”</a:t>
            </a:r>
            <a:br>
              <a:rPr lang="hr-HR" dirty="0" smtClean="0">
                <a:solidFill>
                  <a:schemeClr val="bg1"/>
                </a:solidFill>
              </a:rPr>
            </a:br>
            <a:r>
              <a:rPr lang="hr-HR" dirty="0" smtClean="0">
                <a:solidFill>
                  <a:schemeClr val="bg1"/>
                </a:solidFill>
              </a:rPr>
              <a:t>“L’</a:t>
            </a:r>
            <a:r>
              <a:rPr lang="hr-HR" dirty="0" err="1" smtClean="0">
                <a:solidFill>
                  <a:schemeClr val="bg1"/>
                </a:solidFill>
              </a:rPr>
              <a:t>Istria</a:t>
            </a:r>
            <a:r>
              <a:rPr lang="hr-HR" dirty="0" smtClean="0">
                <a:solidFill>
                  <a:schemeClr val="bg1"/>
                </a:solidFill>
              </a:rPr>
              <a:t> </a:t>
            </a:r>
            <a:r>
              <a:rPr lang="hr-HR" dirty="0" err="1" smtClean="0">
                <a:solidFill>
                  <a:schemeClr val="bg1"/>
                </a:solidFill>
              </a:rPr>
              <a:t>negli</a:t>
            </a:r>
            <a:r>
              <a:rPr lang="hr-HR" dirty="0" smtClean="0">
                <a:solidFill>
                  <a:schemeClr val="bg1"/>
                </a:solidFill>
              </a:rPr>
              <a:t> </a:t>
            </a:r>
            <a:r>
              <a:rPr lang="hr-HR" dirty="0" err="1" smtClean="0">
                <a:solidFill>
                  <a:schemeClr val="bg1"/>
                </a:solidFill>
              </a:rPr>
              <a:t>occhi</a:t>
            </a:r>
            <a:r>
              <a:rPr lang="hr-HR" dirty="0" smtClean="0">
                <a:solidFill>
                  <a:schemeClr val="bg1"/>
                </a:solidFill>
              </a:rPr>
              <a:t> dei </a:t>
            </a:r>
            <a:r>
              <a:rPr lang="hr-HR" dirty="0" err="1" smtClean="0">
                <a:solidFill>
                  <a:schemeClr val="bg1"/>
                </a:solidFill>
              </a:rPr>
              <a:t>bambini</a:t>
            </a:r>
            <a:r>
              <a:rPr lang="hr-HR" dirty="0" smtClean="0">
                <a:solidFill>
                  <a:schemeClr val="bg1"/>
                </a:solidFill>
              </a:rPr>
              <a:t> – il mio </a:t>
            </a:r>
            <a:r>
              <a:rPr lang="hr-HR" dirty="0" err="1" smtClean="0">
                <a:solidFill>
                  <a:schemeClr val="bg1"/>
                </a:solidFill>
              </a:rPr>
              <a:t>paese</a:t>
            </a:r>
            <a:r>
              <a:rPr lang="hr-HR" dirty="0" smtClean="0">
                <a:solidFill>
                  <a:schemeClr val="bg1"/>
                </a:solidFill>
              </a:rPr>
              <a:t> e’</a:t>
            </a:r>
            <a:r>
              <a:rPr lang="hr-HR" dirty="0" err="1" smtClean="0">
                <a:solidFill>
                  <a:schemeClr val="bg1"/>
                </a:solidFill>
              </a:rPr>
              <a:t>unico</a:t>
            </a:r>
            <a:r>
              <a:rPr lang="hr-HR" dirty="0" smtClean="0">
                <a:solidFill>
                  <a:schemeClr val="bg1"/>
                </a:solidFill>
              </a:rPr>
              <a:t> </a:t>
            </a:r>
            <a:r>
              <a:rPr lang="hr-HR" dirty="0" err="1" smtClean="0">
                <a:solidFill>
                  <a:schemeClr val="bg1"/>
                </a:solidFill>
              </a:rPr>
              <a:t>perche</a:t>
            </a:r>
            <a:r>
              <a:rPr lang="hr-HR" dirty="0" smtClean="0">
                <a:solidFill>
                  <a:schemeClr val="bg1"/>
                </a:solidFill>
              </a:rPr>
              <a:t>…”</a:t>
            </a:r>
            <a:endParaRPr lang="hr-HR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r-HR" dirty="0" smtClean="0">
                <a:solidFill>
                  <a:schemeClr val="bg1"/>
                </a:solidFill>
              </a:rPr>
              <a:t>Prezentacija projekta implementacije zavičajnosti u kurikulume predškolskih ustanova Istarske županije  - </a:t>
            </a:r>
            <a:r>
              <a:rPr lang="hr-HR" dirty="0" err="1">
                <a:solidFill>
                  <a:schemeClr val="bg1"/>
                </a:solidFill>
              </a:rPr>
              <a:t>R</a:t>
            </a:r>
            <a:r>
              <a:rPr lang="hr-HR" dirty="0" err="1" smtClean="0">
                <a:solidFill>
                  <a:schemeClr val="bg1"/>
                </a:solidFill>
              </a:rPr>
              <a:t>egione</a:t>
            </a:r>
            <a:r>
              <a:rPr lang="hr-HR" dirty="0" smtClean="0">
                <a:solidFill>
                  <a:schemeClr val="bg1"/>
                </a:solidFill>
              </a:rPr>
              <a:t> </a:t>
            </a:r>
            <a:r>
              <a:rPr lang="hr-HR" dirty="0" err="1" smtClean="0">
                <a:solidFill>
                  <a:schemeClr val="bg1"/>
                </a:solidFill>
              </a:rPr>
              <a:t>Istriana</a:t>
            </a:r>
            <a:endParaRPr lang="hr-H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10000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Pauro\Desktop\cvjetići pvp\New folder\P10186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52400"/>
            <a:ext cx="4100240" cy="3075180"/>
          </a:xfrm>
          <a:prstGeom prst="rect">
            <a:avLst/>
          </a:prstGeom>
          <a:noFill/>
        </p:spPr>
      </p:pic>
      <p:pic>
        <p:nvPicPr>
          <p:cNvPr id="4099" name="Picture 3" descr="C:\Users\Pauro\Desktop\cvjetići pvp\New folder\P10186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52400"/>
            <a:ext cx="4100240" cy="3075180"/>
          </a:xfrm>
          <a:prstGeom prst="rect">
            <a:avLst/>
          </a:prstGeom>
          <a:noFill/>
        </p:spPr>
      </p:pic>
      <p:pic>
        <p:nvPicPr>
          <p:cNvPr id="4100" name="Picture 4" descr="C:\Users\Pauro\Desktop\cvjetići pvp\New folder\P101866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1200" y="3276600"/>
            <a:ext cx="4648200" cy="3486150"/>
          </a:xfrm>
          <a:prstGeom prst="rect">
            <a:avLst/>
          </a:prstGeom>
          <a:noFill/>
        </p:spPr>
      </p:pic>
    </p:spTree>
  </p:cSld>
  <p:clrMapOvr>
    <a:masterClrMapping/>
  </p:clrMapOvr>
  <p:transition advTm="10000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Pauro\Desktop\palline pvp\IMG_1852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81000"/>
            <a:ext cx="3840480" cy="2880360"/>
          </a:xfrm>
          <a:prstGeom prst="rect">
            <a:avLst/>
          </a:prstGeom>
          <a:noFill/>
        </p:spPr>
      </p:pic>
      <p:pic>
        <p:nvPicPr>
          <p:cNvPr id="5123" name="Picture 3" descr="C:\Users\Pauro\Desktop\palline pvp\IMG_1851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352800"/>
            <a:ext cx="3840480" cy="2880360"/>
          </a:xfrm>
          <a:prstGeom prst="rect">
            <a:avLst/>
          </a:prstGeom>
          <a:noFill/>
        </p:spPr>
      </p:pic>
    </p:spTree>
  </p:cSld>
  <p:clrMapOvr>
    <a:masterClrMapping/>
  </p:clrMapOvr>
  <p:transition advTm="10000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 smtClean="0">
                <a:solidFill>
                  <a:schemeClr val="bg1"/>
                </a:solidFill>
              </a:rPr>
              <a:t>Glinaonice</a:t>
            </a:r>
            <a:endParaRPr lang="hr-HR" dirty="0">
              <a:solidFill>
                <a:schemeClr val="bg1"/>
              </a:solidFill>
            </a:endParaRPr>
          </a:p>
        </p:txBody>
      </p:sp>
      <p:pic>
        <p:nvPicPr>
          <p:cNvPr id="6146" name="Picture 2" descr="C:\Users\Pauro\Downloads\IMG_17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0"/>
            <a:ext cx="4267200" cy="3200400"/>
          </a:xfrm>
          <a:prstGeom prst="rect">
            <a:avLst/>
          </a:prstGeom>
          <a:noFill/>
        </p:spPr>
      </p:pic>
      <p:pic>
        <p:nvPicPr>
          <p:cNvPr id="6147" name="Picture 3" descr="C:\Users\Pauro\Downloads\IMG_16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352800"/>
            <a:ext cx="4450080" cy="3337560"/>
          </a:xfrm>
          <a:prstGeom prst="rect">
            <a:avLst/>
          </a:prstGeom>
          <a:noFill/>
        </p:spPr>
      </p:pic>
    </p:spTree>
  </p:cSld>
  <p:clrMapOvr>
    <a:masterClrMapping/>
  </p:clrMapOvr>
  <p:transition advTm="10000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Pauro\Downloads\IMG_16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52400"/>
            <a:ext cx="4470400" cy="3352800"/>
          </a:xfrm>
          <a:prstGeom prst="rect">
            <a:avLst/>
          </a:prstGeom>
          <a:noFill/>
        </p:spPr>
      </p:pic>
      <p:pic>
        <p:nvPicPr>
          <p:cNvPr id="5" name="Picture 5" descr="C:\Users\Pauro\Downloads\IMG_17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3505200"/>
            <a:ext cx="4145280" cy="3108960"/>
          </a:xfrm>
          <a:prstGeom prst="rect">
            <a:avLst/>
          </a:prstGeom>
          <a:noFill/>
        </p:spPr>
      </p:pic>
    </p:spTree>
  </p:cSld>
  <p:clrMapOvr>
    <a:masterClrMapping/>
  </p:clrMapOvr>
  <p:transition advTm="10000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:\Glinaonica Pčelice\IMG_20190218_1032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600"/>
            <a:ext cx="4470400" cy="3352800"/>
          </a:xfrm>
          <a:prstGeom prst="rect">
            <a:avLst/>
          </a:prstGeom>
          <a:noFill/>
        </p:spPr>
      </p:pic>
      <p:pic>
        <p:nvPicPr>
          <p:cNvPr id="7" name="Picture 2" descr="F:\Glinaonica Pčelice\IMG_20190218_1007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1371600"/>
            <a:ext cx="3851672" cy="5135563"/>
          </a:xfrm>
          <a:prstGeom prst="rect">
            <a:avLst/>
          </a:prstGeom>
          <a:noFill/>
        </p:spPr>
      </p:pic>
    </p:spTree>
  </p:cSld>
  <p:clrMapOvr>
    <a:masterClrMapping/>
  </p:clrMapOvr>
  <p:transition advTm="10000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Pauro\Desktop\cvjetići pvp\P10186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52400"/>
            <a:ext cx="4165600" cy="3124200"/>
          </a:xfrm>
          <a:prstGeom prst="rect">
            <a:avLst/>
          </a:prstGeom>
          <a:noFill/>
        </p:spPr>
      </p:pic>
      <p:pic>
        <p:nvPicPr>
          <p:cNvPr id="9221" name="Picture 5" descr="C:\Users\Pauro\Desktop\cvjetići pvp\IMG_20190221_0914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3352800"/>
            <a:ext cx="4165600" cy="3124200"/>
          </a:xfrm>
          <a:prstGeom prst="rect">
            <a:avLst/>
          </a:prstGeom>
          <a:noFill/>
        </p:spPr>
      </p:pic>
      <p:pic>
        <p:nvPicPr>
          <p:cNvPr id="9222" name="Picture 6" descr="C:\Users\Pauro\Desktop\cvjetići pvp\P10186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52400"/>
            <a:ext cx="4176712" cy="3132130"/>
          </a:xfrm>
          <a:prstGeom prst="rect">
            <a:avLst/>
          </a:prstGeom>
          <a:noFill/>
        </p:spPr>
      </p:pic>
      <p:pic>
        <p:nvPicPr>
          <p:cNvPr id="9224" name="Picture 8" descr="C:\Users\Pauro\Desktop\cvjetići pvp\P101875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3352800"/>
            <a:ext cx="4267751" cy="3200400"/>
          </a:xfrm>
          <a:prstGeom prst="rect">
            <a:avLst/>
          </a:prstGeom>
          <a:noFill/>
        </p:spPr>
      </p:pic>
    </p:spTree>
  </p:cSld>
  <p:clrMapOvr>
    <a:masterClrMapping/>
  </p:clrMapOvr>
  <p:transition advTm="10000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Pauro\Desktop\leptirići pvp\20190409_1005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5303520" cy="2989729"/>
          </a:xfrm>
          <a:prstGeom prst="rect">
            <a:avLst/>
          </a:prstGeom>
          <a:noFill/>
        </p:spPr>
      </p:pic>
      <p:pic>
        <p:nvPicPr>
          <p:cNvPr id="10243" name="Picture 3" descr="C:\Users\Pauro\Desktop\leptirići pvp\20190409_1025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6080" y="3200400"/>
            <a:ext cx="6217920" cy="3505200"/>
          </a:xfrm>
          <a:prstGeom prst="rect">
            <a:avLst/>
          </a:prstGeom>
          <a:noFill/>
        </p:spPr>
      </p:pic>
    </p:spTree>
  </p:cSld>
  <p:clrMapOvr>
    <a:masterClrMapping/>
  </p:clrMapOvr>
  <p:transition advTm="10000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hr-HR" dirty="0" smtClean="0">
                <a:solidFill>
                  <a:schemeClr val="bg1"/>
                </a:solidFill>
              </a:rPr>
              <a:t>       </a:t>
            </a:r>
          </a:p>
          <a:p>
            <a:pPr>
              <a:buNone/>
            </a:pPr>
            <a:r>
              <a:rPr lang="hr-HR" dirty="0">
                <a:solidFill>
                  <a:schemeClr val="bg1"/>
                </a:solidFill>
              </a:rPr>
              <a:t> </a:t>
            </a:r>
            <a:r>
              <a:rPr lang="hr-HR" dirty="0" smtClean="0">
                <a:solidFill>
                  <a:schemeClr val="bg1"/>
                </a:solidFill>
              </a:rPr>
              <a:t> </a:t>
            </a:r>
          </a:p>
          <a:p>
            <a:pPr algn="ctr">
              <a:buNone/>
            </a:pPr>
            <a:r>
              <a:rPr lang="hr-HR" dirty="0">
                <a:solidFill>
                  <a:schemeClr val="bg1"/>
                </a:solidFill>
              </a:rPr>
              <a:t> </a:t>
            </a:r>
            <a:r>
              <a:rPr lang="hr-HR" dirty="0" smtClean="0">
                <a:solidFill>
                  <a:schemeClr val="bg1"/>
                </a:solidFill>
              </a:rPr>
              <a:t> Toliko od nas za sada, jer interes za projekt i dalje traje…</a:t>
            </a:r>
            <a:endParaRPr lang="hr-H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10000"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Pauro\Desktop\cvjetići pvp\P10186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066800"/>
            <a:ext cx="6141509" cy="4606131"/>
          </a:xfrm>
          <a:prstGeom prst="rect">
            <a:avLst/>
          </a:prstGeom>
          <a:noFill/>
        </p:spPr>
      </p:pic>
    </p:spTree>
  </p:cSld>
  <p:clrMapOvr>
    <a:masterClrMapping/>
  </p:clrMapOvr>
  <p:transition advTm="10000"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Pauro\Desktop\cvjetići pvp\zvonik\P10187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914400"/>
            <a:ext cx="6847418" cy="5135563"/>
          </a:xfrm>
          <a:prstGeom prst="rect">
            <a:avLst/>
          </a:prstGeom>
          <a:noFill/>
        </p:spPr>
      </p:pic>
    </p:spTree>
  </p:cSld>
  <p:clrMapOvr>
    <a:masterClrMapping/>
  </p:clrMapOvr>
  <p:transition advTm="10000"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r>
              <a:rPr lang="hr-HR" dirty="0" smtClean="0">
                <a:solidFill>
                  <a:schemeClr val="bg1"/>
                </a:solidFill>
              </a:rPr>
              <a:t>Uličicama stare Fažane</a:t>
            </a:r>
            <a:endParaRPr lang="hr-HR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hr-HR" dirty="0" smtClean="0">
                <a:solidFill>
                  <a:schemeClr val="bg1"/>
                </a:solidFill>
              </a:rPr>
              <a:t>Dječji vrtić Sunce Fažana</a:t>
            </a:r>
          </a:p>
          <a:p>
            <a:pPr>
              <a:buNone/>
            </a:pPr>
            <a:r>
              <a:rPr lang="hr-HR" dirty="0" smtClean="0">
                <a:solidFill>
                  <a:schemeClr val="bg1"/>
                </a:solidFill>
              </a:rPr>
              <a:t>Skupine:</a:t>
            </a:r>
          </a:p>
          <a:p>
            <a:r>
              <a:rPr lang="hr-HR" dirty="0" smtClean="0">
                <a:solidFill>
                  <a:schemeClr val="bg1"/>
                </a:solidFill>
              </a:rPr>
              <a:t>Cvjetići</a:t>
            </a:r>
          </a:p>
          <a:p>
            <a:r>
              <a:rPr lang="hr-HR" dirty="0" smtClean="0">
                <a:solidFill>
                  <a:schemeClr val="bg1"/>
                </a:solidFill>
              </a:rPr>
              <a:t>Leptirići</a:t>
            </a:r>
          </a:p>
          <a:p>
            <a:r>
              <a:rPr lang="hr-HR" dirty="0" err="1" smtClean="0">
                <a:solidFill>
                  <a:schemeClr val="bg1"/>
                </a:solidFill>
              </a:rPr>
              <a:t>Paline</a:t>
            </a:r>
            <a:endParaRPr lang="hr-HR" dirty="0">
              <a:solidFill>
                <a:schemeClr val="bg1"/>
              </a:solidFill>
            </a:endParaRPr>
          </a:p>
          <a:p>
            <a:r>
              <a:rPr lang="hr-HR" dirty="0" smtClean="0">
                <a:solidFill>
                  <a:schemeClr val="bg1"/>
                </a:solidFill>
              </a:rPr>
              <a:t>Pčelice</a:t>
            </a:r>
            <a:endParaRPr lang="hr-H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10000"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Pauro\Desktop\cvjetići pvp\zvonik\P10187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455472" y="1287728"/>
            <a:ext cx="6034618" cy="4525963"/>
          </a:xfrm>
          <a:prstGeom prst="rect">
            <a:avLst/>
          </a:prstGeom>
          <a:noFill/>
        </p:spPr>
      </p:pic>
    </p:spTree>
  </p:cSld>
  <p:clrMapOvr>
    <a:masterClrMapping/>
  </p:clrMapOvr>
  <p:transition advTm="10000"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25962"/>
          </a:xfrm>
        </p:spPr>
        <p:txBody>
          <a:bodyPr/>
          <a:lstStyle/>
          <a:p>
            <a:r>
              <a:rPr lang="hr-HR" dirty="0" smtClean="0">
                <a:solidFill>
                  <a:schemeClr val="bg1"/>
                </a:solidFill>
              </a:rPr>
              <a:t/>
            </a:r>
            <a:br>
              <a:rPr lang="hr-HR" dirty="0" smtClean="0">
                <a:solidFill>
                  <a:schemeClr val="bg1"/>
                </a:solidFill>
              </a:rPr>
            </a:br>
            <a:r>
              <a:rPr lang="hr-HR" dirty="0" smtClean="0">
                <a:solidFill>
                  <a:schemeClr val="bg1"/>
                </a:solidFill>
              </a:rPr>
              <a:t>…</a:t>
            </a:r>
            <a:endParaRPr lang="hr-H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5000">
    <p:wipe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>
                <a:solidFill>
                  <a:schemeClr val="bg1"/>
                </a:solidFill>
              </a:rPr>
              <a:t>Uličicama stare Fažane djeca su šetala, zapažala, fotografirala…</a:t>
            </a:r>
            <a:endParaRPr lang="hr-HR" dirty="0">
              <a:solidFill>
                <a:schemeClr val="bg1"/>
              </a:solidFill>
            </a:endParaRPr>
          </a:p>
        </p:txBody>
      </p:sp>
      <p:pic>
        <p:nvPicPr>
          <p:cNvPr id="4" name="Content Placeholder 3" descr="P102079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1000" y="1600200"/>
            <a:ext cx="2636308" cy="1977231"/>
          </a:xfrm>
        </p:spPr>
      </p:pic>
      <p:pic>
        <p:nvPicPr>
          <p:cNvPr id="6" name="Picture 5" descr="P102079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736250"/>
            <a:ext cx="2829000" cy="2121750"/>
          </a:xfrm>
          <a:prstGeom prst="rect">
            <a:avLst/>
          </a:prstGeom>
        </p:spPr>
      </p:pic>
      <p:pic>
        <p:nvPicPr>
          <p:cNvPr id="7" name="Picture 6" descr="P102079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76400" y="4191000"/>
            <a:ext cx="2667000" cy="2000250"/>
          </a:xfrm>
          <a:prstGeom prst="rect">
            <a:avLst/>
          </a:prstGeom>
        </p:spPr>
      </p:pic>
      <p:pic>
        <p:nvPicPr>
          <p:cNvPr id="8" name="Picture 7" descr="P102081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29200" y="4171950"/>
            <a:ext cx="2667000" cy="2000250"/>
          </a:xfrm>
          <a:prstGeom prst="rect">
            <a:avLst/>
          </a:prstGeom>
        </p:spPr>
      </p:pic>
      <p:pic>
        <p:nvPicPr>
          <p:cNvPr id="9" name="Picture 8" descr="P102081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48400" y="1676400"/>
            <a:ext cx="2524200" cy="1893150"/>
          </a:xfrm>
          <a:prstGeom prst="rect">
            <a:avLst/>
          </a:prstGeom>
        </p:spPr>
      </p:pic>
      <p:pic>
        <p:nvPicPr>
          <p:cNvPr id="10" name="Picture 9" descr="P102082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00400" y="1676400"/>
            <a:ext cx="2514600" cy="1885950"/>
          </a:xfrm>
          <a:prstGeom prst="rect">
            <a:avLst/>
          </a:prstGeom>
        </p:spPr>
      </p:pic>
    </p:spTree>
  </p:cSld>
  <p:clrMapOvr>
    <a:masterClrMapping/>
  </p:clrMapOvr>
  <p:transition advTm="10000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21876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228600"/>
            <a:ext cx="3886200" cy="2914650"/>
          </a:xfrm>
          <a:prstGeom prst="rect">
            <a:avLst/>
          </a:prstGeom>
        </p:spPr>
      </p:pic>
      <p:pic>
        <p:nvPicPr>
          <p:cNvPr id="6" name="Picture 5" descr="P21876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3352800"/>
            <a:ext cx="4176440" cy="3132330"/>
          </a:xfrm>
          <a:prstGeom prst="rect">
            <a:avLst/>
          </a:prstGeom>
        </p:spPr>
      </p:pic>
    </p:spTree>
  </p:cSld>
  <p:clrMapOvr>
    <a:masterClrMapping/>
  </p:clrMapOvr>
  <p:transition advTm="10000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Pauro\Downloads\IMG_14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533400"/>
            <a:ext cx="3840480" cy="2880360"/>
          </a:xfrm>
          <a:prstGeom prst="rect">
            <a:avLst/>
          </a:prstGeom>
          <a:noFill/>
        </p:spPr>
      </p:pic>
      <p:pic>
        <p:nvPicPr>
          <p:cNvPr id="3075" name="Picture 3" descr="C:\Users\Pauro\Downloads\IMG_14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581400"/>
            <a:ext cx="3840480" cy="2880360"/>
          </a:xfrm>
          <a:prstGeom prst="rect">
            <a:avLst/>
          </a:prstGeom>
          <a:noFill/>
        </p:spPr>
      </p:pic>
      <p:pic>
        <p:nvPicPr>
          <p:cNvPr id="3076" name="Picture 4" descr="C:\Users\Pauro\Downloads\IMG_14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3581400"/>
            <a:ext cx="3840480" cy="2880360"/>
          </a:xfrm>
          <a:prstGeom prst="rect">
            <a:avLst/>
          </a:prstGeom>
          <a:noFill/>
        </p:spPr>
      </p:pic>
      <p:pic>
        <p:nvPicPr>
          <p:cNvPr id="3077" name="Picture 5" descr="C:\Users\Pauro\Downloads\IMG_143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533400"/>
            <a:ext cx="3840480" cy="2880360"/>
          </a:xfrm>
          <a:prstGeom prst="rect">
            <a:avLst/>
          </a:prstGeom>
          <a:noFill/>
        </p:spPr>
      </p:pic>
    </p:spTree>
  </p:cSld>
  <p:clrMapOvr>
    <a:masterClrMapping/>
  </p:clrMapOvr>
  <p:transition advTm="10000">
    <p:pull dir="l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21876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1143000"/>
            <a:ext cx="2588240" cy="1941180"/>
          </a:xfrm>
          <a:prstGeom prst="rect">
            <a:avLst/>
          </a:prstGeom>
        </p:spPr>
      </p:pic>
      <p:pic>
        <p:nvPicPr>
          <p:cNvPr id="5" name="Picture 4" descr="P21876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3505200"/>
            <a:ext cx="2588240" cy="1941180"/>
          </a:xfrm>
          <a:prstGeom prst="rect">
            <a:avLst/>
          </a:prstGeom>
        </p:spPr>
      </p:pic>
      <p:pic>
        <p:nvPicPr>
          <p:cNvPr id="6" name="Picture 5" descr="P218764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76600" y="1143000"/>
            <a:ext cx="2588240" cy="1941180"/>
          </a:xfrm>
          <a:prstGeom prst="rect">
            <a:avLst/>
          </a:prstGeom>
        </p:spPr>
      </p:pic>
      <p:pic>
        <p:nvPicPr>
          <p:cNvPr id="7" name="Picture 6" descr="P218765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76600" y="3505200"/>
            <a:ext cx="2588240" cy="1941180"/>
          </a:xfrm>
          <a:prstGeom prst="rect">
            <a:avLst/>
          </a:prstGeom>
        </p:spPr>
      </p:pic>
      <p:pic>
        <p:nvPicPr>
          <p:cNvPr id="8" name="Picture 7" descr="P218768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19800" y="1143000"/>
            <a:ext cx="2588240" cy="1941180"/>
          </a:xfrm>
          <a:prstGeom prst="rect">
            <a:avLst/>
          </a:prstGeom>
        </p:spPr>
      </p:pic>
      <p:pic>
        <p:nvPicPr>
          <p:cNvPr id="9" name="Picture 8" descr="P218769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19800" y="3505200"/>
            <a:ext cx="2588240" cy="1941180"/>
          </a:xfrm>
          <a:prstGeom prst="rect">
            <a:avLst/>
          </a:prstGeom>
        </p:spPr>
      </p:pic>
    </p:spTree>
  </p:cSld>
  <p:clrMapOvr>
    <a:masterClrMapping/>
  </p:clrMapOvr>
  <p:transition advTm="10000">
    <p:pull dir="l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solidFill>
                  <a:schemeClr val="bg1"/>
                </a:solidFill>
              </a:rPr>
              <a:t>Dječja kreativnost na djelu:</a:t>
            </a:r>
            <a:endParaRPr lang="hr-HR" dirty="0">
              <a:solidFill>
                <a:schemeClr val="bg1"/>
              </a:solidFill>
            </a:endParaRPr>
          </a:p>
        </p:txBody>
      </p:sp>
      <p:pic>
        <p:nvPicPr>
          <p:cNvPr id="1028" name="Picture 4" descr="C:\Users\Pauro\Desktop\pčelice pvp\IMG-300a04234205eed0d1aa942ba0f9d8af-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971800" y="7924800"/>
            <a:ext cx="5029200" cy="3771900"/>
          </a:xfrm>
          <a:prstGeom prst="rect">
            <a:avLst/>
          </a:prstGeom>
          <a:noFill/>
        </p:spPr>
      </p:pic>
      <p:pic>
        <p:nvPicPr>
          <p:cNvPr id="1029" name="Picture 5" descr="C:\Users\Pauro\Desktop\pčelice pvp\IMG-04565b322c7ccdb115a6612f38fbf932-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1600" y="2667000"/>
            <a:ext cx="4394200" cy="3295650"/>
          </a:xfrm>
          <a:prstGeom prst="rect">
            <a:avLst/>
          </a:prstGeom>
          <a:noFill/>
        </p:spPr>
      </p:pic>
      <p:pic>
        <p:nvPicPr>
          <p:cNvPr id="1030" name="Picture 6" descr="C:\Users\Pauro\Desktop\pčelice pvp\IMG-a66940cc092fb4c115766ed68fe07028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686050"/>
            <a:ext cx="4343400" cy="3257550"/>
          </a:xfrm>
          <a:prstGeom prst="rect">
            <a:avLst/>
          </a:prstGeom>
          <a:noFill/>
        </p:spPr>
      </p:pic>
    </p:spTree>
  </p:cSld>
  <p:clrMapOvr>
    <a:masterClrMapping/>
  </p:clrMapOvr>
  <p:transition advTm="10000"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:\Users\Pauro\Desktop\pčelice pvp\IMG-7a31e127b8a8c77933e5df32354498f3-V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0" y="3276600"/>
            <a:ext cx="4388909" cy="3291682"/>
          </a:xfrm>
          <a:prstGeom prst="rect">
            <a:avLst/>
          </a:prstGeom>
          <a:noFill/>
        </p:spPr>
      </p:pic>
      <p:pic>
        <p:nvPicPr>
          <p:cNvPr id="5" name="Picture 2" descr="C:\Users\Pauro\Desktop\pčelice pvp\IMG-bafeda3b7120e0ec27ce723318d8c3c3-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381000"/>
            <a:ext cx="4114800" cy="3086100"/>
          </a:xfrm>
          <a:prstGeom prst="rect">
            <a:avLst/>
          </a:prstGeom>
          <a:noFill/>
        </p:spPr>
      </p:pic>
    </p:spTree>
  </p:cSld>
  <p:clrMapOvr>
    <a:masterClrMapping/>
  </p:clrMapOvr>
  <p:transition advTm="10000">
    <p:pull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C:\Users\Pauro\Desktop\leptirići pvp\20190516_1014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152400"/>
            <a:ext cx="5486400" cy="3092824"/>
          </a:xfrm>
          <a:prstGeom prst="rect">
            <a:avLst/>
          </a:prstGeom>
          <a:noFill/>
        </p:spPr>
      </p:pic>
      <p:pic>
        <p:nvPicPr>
          <p:cNvPr id="2056" name="Picture 8" descr="C:\Users\Pauro\Desktop\leptirići pvp\20190516_1014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13544" y="3352800"/>
            <a:ext cx="5947576" cy="3352800"/>
          </a:xfrm>
          <a:prstGeom prst="rect">
            <a:avLst/>
          </a:prstGeom>
          <a:noFill/>
        </p:spPr>
      </p:pic>
    </p:spTree>
  </p:cSld>
  <p:clrMapOvr>
    <a:masterClrMapping/>
  </p:clrMapOvr>
  <p:transition advTm="10000">
    <p:pull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</TotalTime>
  <Words>72</Words>
  <Application>Microsoft Office PowerPoint</Application>
  <PresentationFormat>On-screen Show (4:3)</PresentationFormat>
  <Paragraphs>16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“Istra u očima djece – moje mjesto posebno je po…” “L’Istria negli occhi dei bambini – il mio paese e’unico perche…”</vt:lpstr>
      <vt:lpstr>Uličicama stare Fažane</vt:lpstr>
      <vt:lpstr>Uličicama stare Fažane djeca su šetala, zapažala, fotografirala…</vt:lpstr>
      <vt:lpstr>Slide 4</vt:lpstr>
      <vt:lpstr>Slide 5</vt:lpstr>
      <vt:lpstr>Slide 6</vt:lpstr>
      <vt:lpstr>Dječja kreativnost na djelu:</vt:lpstr>
      <vt:lpstr>Slide 8</vt:lpstr>
      <vt:lpstr>Slide 9</vt:lpstr>
      <vt:lpstr>Slide 10</vt:lpstr>
      <vt:lpstr>Slide 11</vt:lpstr>
      <vt:lpstr>Glinaonice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 …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“Istra u očima djece – moje mjesto posebno je po…”</dc:title>
  <dc:creator>Pauro</dc:creator>
  <cp:lastModifiedBy>Pauro</cp:lastModifiedBy>
  <cp:revision>12</cp:revision>
  <dcterms:created xsi:type="dcterms:W3CDTF">2019-05-20T20:00:09Z</dcterms:created>
  <dcterms:modified xsi:type="dcterms:W3CDTF">2019-05-20T21:41:31Z</dcterms:modified>
</cp:coreProperties>
</file>