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4" r:id="rId19"/>
    <p:sldId id="275" r:id="rId20"/>
    <p:sldId id="276" r:id="rId21"/>
    <p:sldId id="277" r:id="rId22"/>
    <p:sldId id="285" r:id="rId23"/>
    <p:sldId id="286" r:id="rId24"/>
    <p:sldId id="287" r:id="rId25"/>
    <p:sldId id="278" r:id="rId26"/>
    <p:sldId id="279" r:id="rId27"/>
    <p:sldId id="288" r:id="rId28"/>
    <p:sldId id="280" r:id="rId29"/>
    <p:sldId id="289" r:id="rId30"/>
    <p:sldId id="29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059E16-C1F6-41C8-95F7-955CC50C7FF6}" type="datetimeFigureOut">
              <a:rPr lang="sr-Latn-CS" smtClean="0"/>
              <a:pPr/>
              <a:t>20.5.2019.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1264FC-9862-4373-9F4D-5C705C760534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Enya%20cuce%20la%20rete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Le%20bambine%20cuciono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Giochi%20%20con%20l'elica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Creazione%20della%20buliga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Giochi%20in%20barca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Giovanni%20fa%20il%20nodo%20....%20(2)Trim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Giochi%20d'%20acqua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ogetto%20torre\VID_20190514_134349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ogetto%20torre\20190515_093629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VID_20190516_094934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Conversazione%20Erik%20Alek-I%20pesci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Canti%20nella%20nostra%20batana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Ballo,%20E%20la%20barca%20va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REZENTAZIONE%20PROGETTO\In%20Val%20di%20Torre%20-%20La%20tratta%20del%20pesce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71480"/>
            <a:ext cx="7851648" cy="262892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Scuola dell`infanzia Paperino</a:t>
            </a:r>
            <a:br>
              <a:rPr lang="hr-HR" dirty="0" smtClean="0"/>
            </a:br>
            <a:r>
              <a:rPr lang="hr-HR" dirty="0" smtClean="0"/>
              <a:t>sezione periferica di Torre</a:t>
            </a:r>
            <a:br>
              <a:rPr lang="hr-HR" dirty="0" smtClean="0"/>
            </a:br>
            <a:r>
              <a:rPr lang="it-IT" dirty="0" smtClean="0"/>
              <a:t>gruppi educativi Elefantini e Topolini</a:t>
            </a:r>
            <a:br>
              <a:rPr lang="it-IT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it-IT" dirty="0" smtClean="0"/>
              <a:t>Educatori&gt; Daniel Radic, Patricia Zenaro, Natasa Brljafa e Natasa Rotar</a:t>
            </a:r>
            <a:br>
              <a:rPr lang="it-IT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it-IT" dirty="0" smtClean="0"/>
              <a:t>la durata del progetto: da ottobre 2018 fino a maggio 2019.</a:t>
            </a:r>
            <a:br>
              <a:rPr lang="it-IT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Torre 2019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it-IT" dirty="0" smtClean="0"/>
              <a:t>La Trata di Val di Torre</a:t>
            </a:r>
            <a:br>
              <a:rPr lang="it-IT" dirty="0" smtClean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772232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Scuola dell`infanzia Paperino</a:t>
            </a:r>
          </a:p>
          <a:p>
            <a:r>
              <a:rPr lang="hr-HR" dirty="0" smtClean="0"/>
              <a:t>Sezione periferica di Torre</a:t>
            </a:r>
          </a:p>
          <a:p>
            <a:r>
              <a:rPr lang="hr-HR" dirty="0" smtClean="0"/>
              <a:t>G</a:t>
            </a:r>
            <a:r>
              <a:rPr lang="it-IT" dirty="0" smtClean="0"/>
              <a:t>ruppi educativi</a:t>
            </a:r>
            <a:r>
              <a:rPr lang="hr-HR" dirty="0" smtClean="0"/>
              <a:t>:</a:t>
            </a:r>
            <a:r>
              <a:rPr lang="it-IT" dirty="0" smtClean="0"/>
              <a:t> Elefantini e Topolini</a:t>
            </a:r>
          </a:p>
          <a:p>
            <a:endParaRPr lang="hr-HR" dirty="0" smtClean="0"/>
          </a:p>
          <a:p>
            <a:r>
              <a:rPr lang="it-IT" dirty="0" smtClean="0"/>
              <a:t>Educatori&gt; Daniel Radi</a:t>
            </a:r>
            <a:r>
              <a:rPr lang="hr-HR" dirty="0" smtClean="0"/>
              <a:t>ć</a:t>
            </a:r>
            <a:r>
              <a:rPr lang="it-IT" dirty="0" smtClean="0"/>
              <a:t>, Patricia Zenaro, </a:t>
            </a:r>
            <a:endParaRPr lang="hr-HR" dirty="0" smtClean="0"/>
          </a:p>
          <a:p>
            <a:r>
              <a:rPr lang="it-IT" dirty="0" smtClean="0"/>
              <a:t>Nata</a:t>
            </a:r>
            <a:r>
              <a:rPr lang="hr-HR" dirty="0" smtClean="0"/>
              <a:t>š</a:t>
            </a:r>
            <a:r>
              <a:rPr lang="it-IT" dirty="0" smtClean="0"/>
              <a:t>a Brljafa e Nata</a:t>
            </a:r>
            <a:r>
              <a:rPr lang="hr-HR" dirty="0" smtClean="0"/>
              <a:t>š</a:t>
            </a:r>
            <a:r>
              <a:rPr lang="it-IT" dirty="0" smtClean="0"/>
              <a:t>a Rotar</a:t>
            </a:r>
          </a:p>
          <a:p>
            <a:endParaRPr lang="hr-HR" dirty="0" smtClean="0"/>
          </a:p>
          <a:p>
            <a:r>
              <a:rPr lang="hr-HR" dirty="0" smtClean="0"/>
              <a:t>L</a:t>
            </a:r>
            <a:r>
              <a:rPr lang="it-IT" dirty="0" smtClean="0"/>
              <a:t>a durata del progetto: da ottobre 2018 fino a maggio 2019.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/>
          <a:lstStyle/>
          <a:p>
            <a:r>
              <a:rPr lang="hr-HR" dirty="0" smtClean="0"/>
              <a:t>Visita al Crofich</a:t>
            </a:r>
            <a:endParaRPr lang="hr-HR" dirty="0"/>
          </a:p>
        </p:txBody>
      </p:sp>
      <p:pic>
        <p:nvPicPr>
          <p:cNvPr id="7" name="Content Placeholder 6" descr="Visita al Crofish -I pescherec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000240"/>
            <a:ext cx="4069300" cy="3051975"/>
          </a:xfrm>
        </p:spPr>
      </p:pic>
      <p:pic>
        <p:nvPicPr>
          <p:cNvPr id="3075" name="Picture 3" descr="G:\PREZENTAZIONE PROGETTO\-Visita al Crofich - Le reti da pes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4286280" cy="32147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71472" y="1857364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 Le reti da pesca</a:t>
            </a:r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7072330" y="5214950"/>
            <a:ext cx="146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I pescherecci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4257676" cy="989856"/>
          </a:xfrm>
        </p:spPr>
        <p:txBody>
          <a:bodyPr>
            <a:normAutofit fontScale="90000"/>
          </a:bodyPr>
          <a:lstStyle/>
          <a:p>
            <a:r>
              <a:rPr lang="hr-HR" sz="3100" dirty="0" smtClean="0"/>
              <a:t>Visitiamo il pescatore Mario a casa sua e poi lui ci fa una visita nell’asilo</a:t>
            </a:r>
            <a:r>
              <a:rPr lang="hr-HR" sz="5400" dirty="0" smtClean="0"/>
              <a:t/>
            </a:r>
            <a:br>
              <a:rPr lang="hr-HR" sz="5400" dirty="0" smtClean="0"/>
            </a:br>
            <a:endParaRPr lang="hr-HR" dirty="0"/>
          </a:p>
        </p:txBody>
      </p:sp>
      <p:pic>
        <p:nvPicPr>
          <p:cNvPr id="4098" name="Picture 2" descr="G:\PREZENTAZIONE PROGETTO\Visita dal pecatore Mar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355051" cy="3266288"/>
          </a:xfrm>
          <a:prstGeom prst="rect">
            <a:avLst/>
          </a:prstGeom>
          <a:noFill/>
        </p:spPr>
      </p:pic>
      <p:pic>
        <p:nvPicPr>
          <p:cNvPr id="4099" name="Picture 3" descr="G:\PREZENTAZIONE PROGETTO\Visita del pescatore Mario - racconti di V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7254" y="1217664"/>
            <a:ext cx="5740976" cy="43057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28662" y="5572140"/>
            <a:ext cx="3691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Visita del pescatore Mario </a:t>
            </a:r>
            <a:endParaRPr lang="hr-HR" sz="2400" dirty="0" smtClean="0"/>
          </a:p>
          <a:p>
            <a:r>
              <a:rPr lang="it-IT" sz="2400" dirty="0" smtClean="0"/>
              <a:t>- racconti di Vale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571480"/>
            <a:ext cx="4500562" cy="15001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Visita del pescatore Mario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8" name="Content Placeholder 7" descr="IMG_20190214_093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214290"/>
            <a:ext cx="3360734" cy="2520551"/>
          </a:xfrm>
        </p:spPr>
      </p:pic>
      <p:pic>
        <p:nvPicPr>
          <p:cNvPr id="5122" name="Picture 2" descr="G:\PREZENTAZIONE PROGETTO\Timbriamo la nostra batana con i timbri originali di Val di Tor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24506" y="3524227"/>
            <a:ext cx="3810027" cy="2857520"/>
          </a:xfrm>
          <a:prstGeom prst="rect">
            <a:avLst/>
          </a:prstGeom>
          <a:noFill/>
        </p:spPr>
      </p:pic>
      <p:pic>
        <p:nvPicPr>
          <p:cNvPr id="5123" name="Picture 3" descr="G:\PREZENTAZIONE PROGETTO\Visita del pescatore Mario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3857652" cy="28932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357686" y="2143116"/>
            <a:ext cx="1500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Timbriamo la nostra </a:t>
            </a:r>
            <a:r>
              <a:rPr lang="it-IT" dirty="0" smtClean="0"/>
              <a:t>batana</a:t>
            </a:r>
            <a:r>
              <a:rPr lang="hr-HR" dirty="0" smtClean="0"/>
              <a:t> </a:t>
            </a:r>
            <a:r>
              <a:rPr lang="it-IT" dirty="0" smtClean="0"/>
              <a:t> </a:t>
            </a:r>
            <a:r>
              <a:rPr lang="it-IT" dirty="0" smtClean="0"/>
              <a:t>con i timbri originali di Val di Torre</a:t>
            </a:r>
            <a:endParaRPr lang="hr-HR" dirty="0"/>
          </a:p>
        </p:txBody>
      </p:sp>
      <p:pic>
        <p:nvPicPr>
          <p:cNvPr id="9" name="Picture 8" descr="IMG_20190214_093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4143380"/>
            <a:ext cx="3428960" cy="257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8229600" cy="1143000"/>
          </a:xfrm>
        </p:spPr>
        <p:txBody>
          <a:bodyPr/>
          <a:lstStyle/>
          <a:p>
            <a:r>
              <a:rPr lang="hr-HR" dirty="0" smtClean="0"/>
              <a:t>E.B </a:t>
            </a:r>
            <a:r>
              <a:rPr lang="hr-HR" dirty="0" smtClean="0"/>
              <a:t>cuce la </a:t>
            </a:r>
            <a:r>
              <a:rPr lang="hr-HR" dirty="0" smtClean="0"/>
              <a:t>rete con zio Mario</a:t>
            </a:r>
            <a:endParaRPr lang="hr-HR" dirty="0"/>
          </a:p>
        </p:txBody>
      </p:sp>
      <p:pic>
        <p:nvPicPr>
          <p:cNvPr id="4" name="Enya cuce la ret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2143116"/>
            <a:ext cx="7429488" cy="4179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5686436" cy="1143000"/>
          </a:xfrm>
        </p:spPr>
        <p:txBody>
          <a:bodyPr/>
          <a:lstStyle/>
          <a:p>
            <a:r>
              <a:rPr lang="hr-HR" dirty="0" smtClean="0"/>
              <a:t>Le bambine cuciono</a:t>
            </a:r>
            <a:endParaRPr lang="hr-HR" dirty="0"/>
          </a:p>
        </p:txBody>
      </p:sp>
      <p:pic>
        <p:nvPicPr>
          <p:cNvPr id="4" name="Le bambine cucion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282" y="1714488"/>
            <a:ext cx="8643934" cy="4862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115196" cy="1143000"/>
          </a:xfrm>
        </p:spPr>
        <p:txBody>
          <a:bodyPr/>
          <a:lstStyle/>
          <a:p>
            <a:r>
              <a:rPr lang="it-IT" dirty="0" smtClean="0"/>
              <a:t>Giochi con l'elica in acqua</a:t>
            </a:r>
            <a:endParaRPr lang="hr-HR" dirty="0"/>
          </a:p>
        </p:txBody>
      </p:sp>
      <p:pic>
        <p:nvPicPr>
          <p:cNvPr id="4" name="Giochi  con l'elic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1785926"/>
            <a:ext cx="8255058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571480"/>
            <a:ext cx="6257940" cy="1143000"/>
          </a:xfrm>
        </p:spPr>
        <p:txBody>
          <a:bodyPr/>
          <a:lstStyle/>
          <a:p>
            <a:r>
              <a:rPr lang="hr-HR" dirty="0" smtClean="0"/>
              <a:t>Creazione della buliga</a:t>
            </a:r>
            <a:endParaRPr lang="hr-HR" dirty="0"/>
          </a:p>
        </p:txBody>
      </p:sp>
      <p:pic>
        <p:nvPicPr>
          <p:cNvPr id="4" name="Creazione della bulig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857364"/>
            <a:ext cx="8382058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Aquario a Pola</a:t>
            </a:r>
            <a:endParaRPr lang="hr-HR" dirty="0"/>
          </a:p>
        </p:txBody>
      </p:sp>
      <p:pic>
        <p:nvPicPr>
          <p:cNvPr id="4" name="Content Placeholder 3" descr="Coccole in acquario..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762506" y="2309800"/>
            <a:ext cx="4762492" cy="3571868"/>
          </a:xfrm>
        </p:spPr>
      </p:pic>
      <p:pic>
        <p:nvPicPr>
          <p:cNvPr id="5" name="Picture 4" descr="Nel acquario - osserviamo le ma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5000660" cy="37504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7884" y="1142984"/>
            <a:ext cx="2351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Coccole in acquario....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928662" y="1857364"/>
            <a:ext cx="3705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Nel acquario - osserviamo le </a:t>
            </a:r>
            <a:r>
              <a:rPr lang="it-IT" dirty="0" smtClean="0"/>
              <a:t>maree</a:t>
            </a:r>
            <a:r>
              <a:rPr lang="hr-HR" dirty="0" smtClean="0"/>
              <a:t>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8229600" cy="1143000"/>
          </a:xfrm>
        </p:spPr>
        <p:txBody>
          <a:bodyPr/>
          <a:lstStyle/>
          <a:p>
            <a:r>
              <a:rPr lang="it-IT" dirty="0" smtClean="0"/>
              <a:t>Gita a </a:t>
            </a:r>
            <a:r>
              <a:rPr lang="it-IT" dirty="0" smtClean="0"/>
              <a:t>Rovigno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Content Placeholder 3" descr="Gita a Rovigno - museo della Bata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500306"/>
            <a:ext cx="4140738" cy="3105553"/>
          </a:xfrm>
        </p:spPr>
      </p:pic>
      <p:pic>
        <p:nvPicPr>
          <p:cNvPr id="5" name="Picture 4" descr="Gita a Rovigno ,La rosa dei ven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14554"/>
            <a:ext cx="4493438" cy="3370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8" y="1928802"/>
            <a:ext cx="2112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M</a:t>
            </a:r>
            <a:r>
              <a:rPr lang="it-IT" dirty="0" smtClean="0"/>
              <a:t>useo </a:t>
            </a:r>
            <a:r>
              <a:rPr lang="it-IT" dirty="0" smtClean="0"/>
              <a:t>della Batana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1214414" y="1714488"/>
            <a:ext cx="185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La </a:t>
            </a:r>
            <a:r>
              <a:rPr lang="it-IT" dirty="0" smtClean="0"/>
              <a:t>rosa dei venti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08" y="285728"/>
            <a:ext cx="5715040" cy="1143000"/>
          </a:xfrm>
        </p:spPr>
        <p:txBody>
          <a:bodyPr/>
          <a:lstStyle/>
          <a:p>
            <a:r>
              <a:rPr lang="hr-HR" dirty="0" smtClean="0"/>
              <a:t>Giochi in barca</a:t>
            </a:r>
            <a:endParaRPr lang="hr-HR" dirty="0"/>
          </a:p>
        </p:txBody>
      </p:sp>
      <p:pic>
        <p:nvPicPr>
          <p:cNvPr id="4" name="Giochi in barc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910" y="1643050"/>
            <a:ext cx="8072494" cy="4540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Trata di Val di Torre</a:t>
            </a:r>
            <a:br>
              <a:rPr lang="it-IT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5400684" cy="4752988"/>
          </a:xfrm>
        </p:spPr>
        <p:txBody>
          <a:bodyPr>
            <a:normAutofit lnSpcReduction="10000"/>
          </a:bodyPr>
          <a:lstStyle/>
          <a:p>
            <a:endParaRPr lang="hr-HR" dirty="0" smtClean="0"/>
          </a:p>
          <a:p>
            <a:r>
              <a:rPr lang="it-IT" dirty="0" smtClean="0"/>
              <a:t> la chiusa delle reti dei pescatori locali</a:t>
            </a:r>
          </a:p>
          <a:p>
            <a:r>
              <a:rPr lang="it-IT" dirty="0" smtClean="0"/>
              <a:t>un rito e una festa che avviene ancor oggi</a:t>
            </a:r>
          </a:p>
          <a:p>
            <a:r>
              <a:rPr lang="it-IT" dirty="0" smtClean="0"/>
              <a:t>la cattura del pescato attraverso </a:t>
            </a:r>
            <a:r>
              <a:rPr lang="hr-HR" dirty="0" smtClean="0"/>
              <a:t>u</a:t>
            </a:r>
            <a:r>
              <a:rPr lang="it-IT" dirty="0" smtClean="0"/>
              <a:t>na grande rete che collega</a:t>
            </a:r>
            <a:r>
              <a:rPr lang="hr-HR" dirty="0" smtClean="0"/>
              <a:t> </a:t>
            </a:r>
            <a:r>
              <a:rPr lang="it-IT" dirty="0" smtClean="0"/>
              <a:t> una  sponda al altra per poi essere tirata a riva.</a:t>
            </a:r>
          </a:p>
          <a:p>
            <a:r>
              <a:rPr lang="it-IT" dirty="0" smtClean="0"/>
              <a:t>una peschiera che dava un importante sostentamento alle famiglie locali.</a:t>
            </a:r>
          </a:p>
          <a:p>
            <a:endParaRPr lang="hr-HR" dirty="0"/>
          </a:p>
        </p:txBody>
      </p:sp>
      <p:pic>
        <p:nvPicPr>
          <p:cNvPr id="4" name="Picture 3" descr="Screenshot_20190517_131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714488"/>
            <a:ext cx="2906991" cy="4546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357166"/>
            <a:ext cx="4143404" cy="1143000"/>
          </a:xfrm>
        </p:spPr>
        <p:txBody>
          <a:bodyPr/>
          <a:lstStyle/>
          <a:p>
            <a:r>
              <a:rPr lang="hr-HR" dirty="0" smtClean="0"/>
              <a:t>G.D. </a:t>
            </a:r>
            <a:r>
              <a:rPr lang="hr-HR" dirty="0" smtClean="0"/>
              <a:t>fa il nodo</a:t>
            </a:r>
            <a:endParaRPr lang="hr-HR" dirty="0"/>
          </a:p>
        </p:txBody>
      </p:sp>
      <p:pic>
        <p:nvPicPr>
          <p:cNvPr id="4" name="Giovanni fa il nodo .... (2)Tri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571612"/>
            <a:ext cx="8286744" cy="4661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36" y="357166"/>
            <a:ext cx="4186238" cy="1143000"/>
          </a:xfrm>
        </p:spPr>
        <p:txBody>
          <a:bodyPr/>
          <a:lstStyle/>
          <a:p>
            <a:r>
              <a:rPr lang="hr-HR" dirty="0" smtClean="0"/>
              <a:t>Giochi d' acqua</a:t>
            </a:r>
            <a:endParaRPr lang="hr-HR" dirty="0"/>
          </a:p>
        </p:txBody>
      </p:sp>
      <p:pic>
        <p:nvPicPr>
          <p:cNvPr id="4" name="Giochi d' acqu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1714488"/>
            <a:ext cx="8509060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3286148" cy="2571768"/>
          </a:xfrm>
        </p:spPr>
        <p:txBody>
          <a:bodyPr/>
          <a:lstStyle/>
          <a:p>
            <a:r>
              <a:rPr lang="hr-HR" dirty="0" smtClean="0"/>
              <a:t>Laboratorio con i genitori</a:t>
            </a:r>
            <a:endParaRPr lang="hr-HR" dirty="0"/>
          </a:p>
        </p:txBody>
      </p:sp>
      <p:pic>
        <p:nvPicPr>
          <p:cNvPr id="7" name="Content Placeholder 6" descr="laborator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357562"/>
            <a:ext cx="3956051" cy="2967038"/>
          </a:xfrm>
        </p:spPr>
      </p:pic>
      <p:pic>
        <p:nvPicPr>
          <p:cNvPr id="1026" name="Picture 2" descr="G:\PREZENTAZIONE PROGETTO\Laboratorio lavorativo dei genitori - Imbarcazi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3857652" cy="2893240"/>
          </a:xfrm>
          <a:prstGeom prst="rect">
            <a:avLst/>
          </a:prstGeom>
          <a:noFill/>
        </p:spPr>
      </p:pic>
      <p:pic>
        <p:nvPicPr>
          <p:cNvPr id="1027" name="Picture 3" descr="G:\PREZENTAZIONE PROGETTO\Laboratorio di carnevale - I pol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357562"/>
            <a:ext cx="3976715" cy="2982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Sfilata mascherata con i “Baby shark” e  i “Polpi”</a:t>
            </a:r>
            <a:endParaRPr lang="hr-HR" dirty="0"/>
          </a:p>
        </p:txBody>
      </p:sp>
      <p:pic>
        <p:nvPicPr>
          <p:cNvPr id="4" name="Content Placeholder 3" descr="20190305_101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76221" y="3003521"/>
            <a:ext cx="3619526" cy="2714644"/>
          </a:xfrm>
        </p:spPr>
      </p:pic>
      <p:pic>
        <p:nvPicPr>
          <p:cNvPr id="5" name="Picture 4" descr="20190305_101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2500306"/>
            <a:ext cx="4833939" cy="362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2757478" cy="120417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Barchette di tappi di sughero</a:t>
            </a:r>
            <a:endParaRPr lang="hr-HR" dirty="0"/>
          </a:p>
        </p:txBody>
      </p:sp>
      <p:pic>
        <p:nvPicPr>
          <p:cNvPr id="4" name="Content Placeholder 3" descr="20190515_093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4572008"/>
            <a:ext cx="3757610" cy="1826009"/>
          </a:xfrm>
        </p:spPr>
      </p:pic>
      <p:pic>
        <p:nvPicPr>
          <p:cNvPr id="5" name="Picture 4" descr="IMG_20190513_091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285860"/>
            <a:ext cx="2348506" cy="3131341"/>
          </a:xfrm>
          <a:prstGeom prst="rect">
            <a:avLst/>
          </a:prstGeom>
        </p:spPr>
      </p:pic>
      <p:pic>
        <p:nvPicPr>
          <p:cNvPr id="6" name="Picture 5" descr="IMG_20190513_104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143116"/>
            <a:ext cx="2348506" cy="3131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500042"/>
            <a:ext cx="8229600" cy="1143000"/>
          </a:xfrm>
        </p:spPr>
        <p:txBody>
          <a:bodyPr/>
          <a:lstStyle/>
          <a:p>
            <a:r>
              <a:rPr lang="hr-HR" dirty="0" smtClean="0"/>
              <a:t>Le barchette galleggiano</a:t>
            </a:r>
            <a:endParaRPr lang="hr-HR" dirty="0"/>
          </a:p>
        </p:txBody>
      </p:sp>
      <p:pic>
        <p:nvPicPr>
          <p:cNvPr id="4" name="VID_20190514_13434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857364"/>
            <a:ext cx="7296000" cy="41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8229600" cy="1143000"/>
          </a:xfrm>
        </p:spPr>
        <p:txBody>
          <a:bodyPr/>
          <a:lstStyle/>
          <a:p>
            <a:r>
              <a:rPr lang="hr-HR" dirty="0" smtClean="0"/>
              <a:t>Come soffia il vento</a:t>
            </a:r>
            <a:endParaRPr lang="hr-HR" dirty="0"/>
          </a:p>
        </p:txBody>
      </p:sp>
      <p:pic>
        <p:nvPicPr>
          <p:cNvPr id="4" name="20190515_09362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714488"/>
            <a:ext cx="7215174" cy="4058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2614602" cy="264320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La nostra sabbia magica con le conchiglie</a:t>
            </a:r>
            <a:endParaRPr lang="hr-HR" dirty="0"/>
          </a:p>
        </p:txBody>
      </p:sp>
      <p:pic>
        <p:nvPicPr>
          <p:cNvPr id="4" name="Content Placeholder 3" descr="IMG_20190430_091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576584"/>
            <a:ext cx="1857388" cy="2476517"/>
          </a:xfrm>
        </p:spPr>
      </p:pic>
      <p:pic>
        <p:nvPicPr>
          <p:cNvPr id="5" name="Picture 4" descr="IMG_20190430_092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429000"/>
            <a:ext cx="3979124" cy="2984343"/>
          </a:xfrm>
          <a:prstGeom prst="rect">
            <a:avLst/>
          </a:prstGeom>
        </p:spPr>
      </p:pic>
      <p:pic>
        <p:nvPicPr>
          <p:cNvPr id="6" name="Picture 5" descr="IMG_20190430_092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3357562"/>
            <a:ext cx="2238257" cy="2984343"/>
          </a:xfrm>
          <a:prstGeom prst="rect">
            <a:avLst/>
          </a:prstGeom>
        </p:spPr>
      </p:pic>
      <p:pic>
        <p:nvPicPr>
          <p:cNvPr id="7" name="Picture 6" descr="IMG_20190502_0912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285728"/>
            <a:ext cx="3979124" cy="2984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r>
              <a:rPr lang="hr-HR" dirty="0" smtClean="0"/>
              <a:t>L’aquario</a:t>
            </a:r>
            <a:endParaRPr lang="hr-HR" dirty="0"/>
          </a:p>
        </p:txBody>
      </p:sp>
      <p:pic>
        <p:nvPicPr>
          <p:cNvPr id="4" name="VID_20190516_09493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1571612"/>
            <a:ext cx="8000992" cy="450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571480"/>
            <a:ext cx="5929322" cy="135732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Peschiamo i pesci con le canne da pesca</a:t>
            </a:r>
            <a:endParaRPr lang="hr-HR" dirty="0"/>
          </a:p>
        </p:txBody>
      </p:sp>
      <p:pic>
        <p:nvPicPr>
          <p:cNvPr id="4" name="Content Placeholder 3" descr="20190429_084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072"/>
          <a:stretch>
            <a:fillRect/>
          </a:stretch>
        </p:blipFill>
        <p:spPr>
          <a:xfrm>
            <a:off x="4714876" y="1214422"/>
            <a:ext cx="3948151" cy="2286016"/>
          </a:xfrm>
        </p:spPr>
      </p:pic>
      <p:pic>
        <p:nvPicPr>
          <p:cNvPr id="5" name="Picture 4" descr="20190515_084715.jpg"/>
          <p:cNvPicPr>
            <a:picLocks noChangeAspect="1"/>
          </p:cNvPicPr>
          <p:nvPr/>
        </p:nvPicPr>
        <p:blipFill>
          <a:blip r:embed="rId3" cstate="print"/>
          <a:srcRect t="3829" r="26878"/>
          <a:stretch>
            <a:fillRect/>
          </a:stretch>
        </p:blipFill>
        <p:spPr>
          <a:xfrm rot="5400000">
            <a:off x="-321504" y="2893215"/>
            <a:ext cx="3857653" cy="2643206"/>
          </a:xfrm>
          <a:prstGeom prst="rect">
            <a:avLst/>
          </a:prstGeom>
        </p:spPr>
      </p:pic>
      <p:pic>
        <p:nvPicPr>
          <p:cNvPr id="7" name="Picture 6" descr="IMG_20190430_085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609402"/>
            <a:ext cx="3857652" cy="289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Gli obiettivi del progetto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5000660"/>
          </a:xfrm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F</a:t>
            </a:r>
            <a:r>
              <a:rPr lang="it-IT" dirty="0" smtClean="0"/>
              <a:t>ar conoscere la pesca tradizionale</a:t>
            </a:r>
          </a:p>
          <a:p>
            <a:r>
              <a:rPr lang="hr-HR" dirty="0" smtClean="0"/>
              <a:t>A</a:t>
            </a:r>
            <a:r>
              <a:rPr lang="it-IT" dirty="0" smtClean="0"/>
              <a:t>vvicinare il mondo del mare ai bambini in tutti i suoi segmenti</a:t>
            </a:r>
          </a:p>
          <a:p>
            <a:r>
              <a:rPr lang="it-IT" dirty="0" smtClean="0"/>
              <a:t>valorizzare e dare importanza al lavoro del pescatore attraverso i giochi di ruolo, lavoretti creativi e manuali. </a:t>
            </a:r>
          </a:p>
          <a:p>
            <a:r>
              <a:rPr lang="it-IT" dirty="0" smtClean="0"/>
              <a:t>Trovare</a:t>
            </a:r>
            <a:r>
              <a:rPr lang="hr-HR" dirty="0" smtClean="0"/>
              <a:t> </a:t>
            </a:r>
            <a:r>
              <a:rPr lang="it-IT" dirty="0" smtClean="0"/>
              <a:t> e creare connesione dal passato ad oggi nella pesca e nel territorio.</a:t>
            </a:r>
            <a:endParaRPr lang="hr-HR" dirty="0" smtClean="0"/>
          </a:p>
          <a:p>
            <a:r>
              <a:rPr lang="hr-HR" dirty="0" smtClean="0"/>
              <a:t>Solecitare  l’uso dell dialetto di Torre –Abrega</a:t>
            </a:r>
          </a:p>
          <a:p>
            <a:r>
              <a:rPr lang="hr-HR" dirty="0" smtClean="0"/>
              <a:t>Stimolare la colabborazione attiva dei bambini attraverso la comunicazione,  l’interpretazione, lavoro di gruppo e interesse individuale</a:t>
            </a:r>
          </a:p>
          <a:p>
            <a:endParaRPr lang="hr-HR" dirty="0" smtClean="0"/>
          </a:p>
          <a:p>
            <a:endParaRPr lang="it-IT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4400552" cy="148992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Il nostro pesce Arcobaleno</a:t>
            </a:r>
            <a:endParaRPr lang="hr-HR" dirty="0"/>
          </a:p>
        </p:txBody>
      </p:sp>
      <p:pic>
        <p:nvPicPr>
          <p:cNvPr id="4" name="Content Placeholder 3" descr="20190515_085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8" r="14872"/>
          <a:stretch>
            <a:fillRect/>
          </a:stretch>
        </p:blipFill>
        <p:spPr>
          <a:xfrm rot="5400000">
            <a:off x="337593" y="3234250"/>
            <a:ext cx="4314849" cy="2418332"/>
          </a:xfrm>
        </p:spPr>
      </p:pic>
      <p:pic>
        <p:nvPicPr>
          <p:cNvPr id="5" name="Picture 4" descr="IMG_20190227_093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643314"/>
            <a:ext cx="4076749" cy="3057562"/>
          </a:xfrm>
          <a:prstGeom prst="rect">
            <a:avLst/>
          </a:prstGeom>
        </p:spPr>
      </p:pic>
      <p:pic>
        <p:nvPicPr>
          <p:cNvPr id="6" name="Picture 5" descr="IMG_20190227_093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500042"/>
            <a:ext cx="4076749" cy="30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8186766" cy="72464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Conversazione </a:t>
            </a:r>
            <a:r>
              <a:rPr lang="hr-HR" dirty="0" smtClean="0"/>
              <a:t>E. e A. - I </a:t>
            </a:r>
            <a:r>
              <a:rPr lang="hr-HR" dirty="0" smtClean="0"/>
              <a:t>pesci</a:t>
            </a:r>
            <a:endParaRPr lang="hr-HR" dirty="0"/>
          </a:p>
        </p:txBody>
      </p:sp>
      <p:pic>
        <p:nvPicPr>
          <p:cNvPr id="4" name="Conversazione Erik Alek-I pesc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1785926"/>
            <a:ext cx="8501090" cy="478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/>
          <a:lstStyle/>
          <a:p>
            <a:r>
              <a:rPr lang="hr-HR" dirty="0" smtClean="0"/>
              <a:t>Canti nella nostra batana</a:t>
            </a:r>
            <a:endParaRPr lang="hr-HR" dirty="0"/>
          </a:p>
        </p:txBody>
      </p:sp>
      <p:pic>
        <p:nvPicPr>
          <p:cNvPr id="4" name="Canti nella nostra batan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500174"/>
            <a:ext cx="8215306" cy="4621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8229600" cy="1143000"/>
          </a:xfrm>
        </p:spPr>
        <p:txBody>
          <a:bodyPr/>
          <a:lstStyle/>
          <a:p>
            <a:r>
              <a:rPr lang="it-IT" dirty="0" smtClean="0"/>
              <a:t>Ballo, E la barca va</a:t>
            </a:r>
            <a:endParaRPr lang="hr-HR" dirty="0"/>
          </a:p>
        </p:txBody>
      </p:sp>
      <p:pic>
        <p:nvPicPr>
          <p:cNvPr id="4" name="Ballo, E la barca v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428736"/>
            <a:ext cx="7993119" cy="4496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Collaborazione</a:t>
            </a:r>
            <a:endParaRPr lang="hr-HR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389120"/>
          </a:xfrm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Mario Munda, pescatore</a:t>
            </a:r>
          </a:p>
          <a:p>
            <a:r>
              <a:rPr lang="hr-HR" dirty="0" smtClean="0"/>
              <a:t>Daniel Radojkovic, pescatore</a:t>
            </a:r>
          </a:p>
          <a:p>
            <a:r>
              <a:rPr lang="hr-HR" dirty="0" smtClean="0"/>
              <a:t>Emil Zenaro, pescatore</a:t>
            </a:r>
          </a:p>
          <a:p>
            <a:r>
              <a:rPr lang="hr-HR" dirty="0" smtClean="0"/>
              <a:t>Mario Visintin, pescatore</a:t>
            </a:r>
          </a:p>
          <a:p>
            <a:r>
              <a:rPr lang="hr-HR" dirty="0" smtClean="0"/>
              <a:t>Gaetano Bencic, prof.</a:t>
            </a:r>
          </a:p>
          <a:p>
            <a:r>
              <a:rPr lang="hr-HR" dirty="0" smtClean="0"/>
              <a:t>Comune di Torre- Abrega</a:t>
            </a:r>
          </a:p>
          <a:p>
            <a:r>
              <a:rPr lang="hr-HR" dirty="0" smtClean="0"/>
              <a:t>E</a:t>
            </a:r>
            <a:r>
              <a:rPr lang="it-IT" dirty="0" smtClean="0"/>
              <a:t>nte turistica di Torre</a:t>
            </a:r>
            <a:r>
              <a:rPr lang="hr-HR" dirty="0" smtClean="0"/>
              <a:t> -</a:t>
            </a:r>
            <a:r>
              <a:rPr lang="it-IT" dirty="0" smtClean="0"/>
              <a:t> Abrega</a:t>
            </a:r>
          </a:p>
          <a:p>
            <a:r>
              <a:rPr lang="hr-HR" dirty="0" smtClean="0"/>
              <a:t>Silvio Labinac, falegname </a:t>
            </a:r>
          </a:p>
          <a:p>
            <a:r>
              <a:rPr lang="hr-HR" dirty="0" smtClean="0"/>
              <a:t>“Elektrometal”, Kristian Krizmanic</a:t>
            </a:r>
          </a:p>
          <a:p>
            <a:r>
              <a:rPr lang="hr-HR" dirty="0" smtClean="0"/>
              <a:t>Comunita</a:t>
            </a:r>
            <a:r>
              <a:rPr lang="hr-HR" dirty="0" smtClean="0"/>
              <a:t>’ degli Italiani di Torre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COM</a:t>
            </a:r>
            <a:r>
              <a:rPr lang="hr-HR" dirty="0" smtClean="0"/>
              <a:t>’</a:t>
            </a:r>
            <a:r>
              <a:rPr lang="it-IT" dirty="0" smtClean="0"/>
              <a:t>E INIZIATO IL TUTTO?</a:t>
            </a:r>
            <a:br>
              <a:rPr lang="it-IT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hr-HR" dirty="0" smtClean="0"/>
          </a:p>
          <a:p>
            <a:r>
              <a:rPr lang="it-IT" dirty="0" smtClean="0"/>
              <a:t>Rialacciandoci al desiderio di proporre ai bambini nazioni di cultura e tradizione del luogo, grazie a</a:t>
            </a:r>
            <a:r>
              <a:rPr lang="hr-HR" dirty="0" smtClean="0"/>
              <a:t>lle</a:t>
            </a:r>
            <a:r>
              <a:rPr lang="it-IT" dirty="0" smtClean="0"/>
              <a:t> numerevoli situazioni quotidiane dove molti dei nostri genitori vivono il mondo del mare, ci siamo prefissi come tema l´unicita`del luogo, la pesca tradizionale </a:t>
            </a:r>
            <a:r>
              <a:rPr lang="hr-HR" dirty="0" smtClean="0"/>
              <a:t>“</a:t>
            </a:r>
            <a:r>
              <a:rPr lang="it-IT" dirty="0" smtClean="0"/>
              <a:t>La Tratta di Val di Torre</a:t>
            </a:r>
            <a:r>
              <a:rPr lang="hr-HR" dirty="0" smtClean="0"/>
              <a:t>”</a:t>
            </a:r>
            <a:r>
              <a:rPr lang="it-IT" dirty="0" smtClean="0"/>
              <a:t>, evento unico del suo genere anche ai livelli nazionali. </a:t>
            </a:r>
          </a:p>
          <a:p>
            <a:endParaRPr lang="hr-HR" dirty="0" smtClean="0"/>
          </a:p>
          <a:p>
            <a:r>
              <a:rPr lang="it-IT" dirty="0" smtClean="0"/>
              <a:t>Lo spunto iniziale e quello piu` </a:t>
            </a:r>
            <a:r>
              <a:rPr lang="hr-HR" dirty="0" smtClean="0"/>
              <a:t> </a:t>
            </a:r>
            <a:r>
              <a:rPr lang="it-IT" dirty="0" smtClean="0"/>
              <a:t>decisivo e` partito da una avventura vissuta da M.R. (4,11) con il papa` pescatore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NOSTRA RICERCA NEL PASSATO</a:t>
            </a:r>
            <a:endParaRPr lang="hr-HR" dirty="0"/>
          </a:p>
        </p:txBody>
      </p:sp>
      <p:pic>
        <p:nvPicPr>
          <p:cNvPr id="15" name="Content Placeholder 14" descr="1543681565_61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71612"/>
            <a:ext cx="3500462" cy="2333641"/>
          </a:xfrm>
        </p:spPr>
      </p:pic>
      <p:pic>
        <p:nvPicPr>
          <p:cNvPr id="16" name="Picture 15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857628"/>
            <a:ext cx="3712245" cy="2447930"/>
          </a:xfrm>
          <a:prstGeom prst="rect">
            <a:avLst/>
          </a:prstGeom>
        </p:spPr>
      </p:pic>
      <p:pic>
        <p:nvPicPr>
          <p:cNvPr id="17" name="Picture 16" descr="images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285860"/>
            <a:ext cx="3714776" cy="2549625"/>
          </a:xfrm>
          <a:prstGeom prst="rect">
            <a:avLst/>
          </a:prstGeom>
        </p:spPr>
      </p:pic>
      <p:pic>
        <p:nvPicPr>
          <p:cNvPr id="18" name="Picture 1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3786190"/>
            <a:ext cx="3800249" cy="2528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 Val di Torre...</a:t>
            </a:r>
            <a:endParaRPr lang="hr-HR" dirty="0"/>
          </a:p>
        </p:txBody>
      </p:sp>
      <p:pic>
        <p:nvPicPr>
          <p:cNvPr id="1027" name="Picture 3" descr="G:\PREZENTAZIONE PROGETTO\In Val di Torre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28802"/>
            <a:ext cx="4416417" cy="3214710"/>
          </a:xfrm>
          <a:prstGeom prst="rect">
            <a:avLst/>
          </a:prstGeom>
          <a:noFill/>
        </p:spPr>
      </p:pic>
      <p:pic>
        <p:nvPicPr>
          <p:cNvPr id="1028" name="Picture 4" descr="G:\PREZENTAZIONE PROGETTO\In Val di Torre -tratta del pesce - i fioscinator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86248" cy="32861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43570" y="57148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T</a:t>
            </a:r>
            <a:r>
              <a:rPr lang="it-IT" dirty="0" smtClean="0"/>
              <a:t>ratta del pesce - i fioscinatori</a:t>
            </a:r>
            <a:endParaRPr lang="hr-HR" dirty="0"/>
          </a:p>
        </p:txBody>
      </p:sp>
      <p:pic>
        <p:nvPicPr>
          <p:cNvPr id="1029" name="Picture 5" descr="G:\PREZENTAZIONE PROGETTO\L'instituto di Spalato in Val di Torre...esami in cors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929090" cy="257174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85720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L'instituto di Spalato in Val di Torre...esami in corso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 Val di Torre - La tratta del pesce</a:t>
            </a:r>
            <a:endParaRPr lang="hr-HR" dirty="0"/>
          </a:p>
        </p:txBody>
      </p:sp>
      <p:pic>
        <p:nvPicPr>
          <p:cNvPr id="4" name="In Val di Torre - La tratta del pesc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785926"/>
            <a:ext cx="8509059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Nel cantiere - squero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G:\PREZENTAZIONE PROGETTO\Nel cantiere - squ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705" y="2571744"/>
            <a:ext cx="4296295" cy="3222221"/>
          </a:xfrm>
          <a:prstGeom prst="rect">
            <a:avLst/>
          </a:prstGeom>
          <a:noFill/>
        </p:spPr>
      </p:pic>
      <p:pic>
        <p:nvPicPr>
          <p:cNvPr id="2052" name="Picture 4" descr="G:\PREZENTAZIONE PROGETTO\Nel cantiere - squer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4296295" cy="3222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330</TotalTime>
  <Words>542</Words>
  <Application>Microsoft Office PowerPoint</Application>
  <PresentationFormat>On-screen Show (4:3)</PresentationFormat>
  <Paragraphs>82</Paragraphs>
  <Slides>33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Scuola dell`infanzia Paperino sezione periferica di Torre gruppi educativi Elefantini e Topolini  Educatori&gt; Daniel Radic, Patricia Zenaro, Natasa Brljafa e Natasa Rotar  la durata del progetto: da ottobre 2018 fino a maggio 2019.   Torre 2019      La Trata di Val di Torre </vt:lpstr>
      <vt:lpstr>La Trata di Val di Torre </vt:lpstr>
      <vt:lpstr>Gli obiettivi del progetto </vt:lpstr>
      <vt:lpstr>Collaborazione</vt:lpstr>
      <vt:lpstr>COM’E INIZIATO IL TUTTO? </vt:lpstr>
      <vt:lpstr>LA NOSTRA RICERCA NEL PASSATO</vt:lpstr>
      <vt:lpstr>In Val di Torre...</vt:lpstr>
      <vt:lpstr>In Val di Torre - La tratta del pesce</vt:lpstr>
      <vt:lpstr>Nel cantiere - squero</vt:lpstr>
      <vt:lpstr>Visita al Crofich</vt:lpstr>
      <vt:lpstr>Visitiamo il pescatore Mario a casa sua e poi lui ci fa una visita nell’asilo </vt:lpstr>
      <vt:lpstr>Visita del pescatore Mario </vt:lpstr>
      <vt:lpstr>E.B cuce la rete con zio Mario</vt:lpstr>
      <vt:lpstr>Le bambine cuciono</vt:lpstr>
      <vt:lpstr>Giochi con l'elica in acqua</vt:lpstr>
      <vt:lpstr>Creazione della buliga</vt:lpstr>
      <vt:lpstr>Aquario a Pola</vt:lpstr>
      <vt:lpstr>Gita a Rovigno </vt:lpstr>
      <vt:lpstr>Giochi in barca</vt:lpstr>
      <vt:lpstr>G.D. fa il nodo</vt:lpstr>
      <vt:lpstr>Giochi d' acqua</vt:lpstr>
      <vt:lpstr>Laboratorio con i genitori</vt:lpstr>
      <vt:lpstr>Sfilata mascherata con i “Baby shark” e  i “Polpi”</vt:lpstr>
      <vt:lpstr>Barchette di tappi di sughero</vt:lpstr>
      <vt:lpstr>Le barchette galleggiano</vt:lpstr>
      <vt:lpstr>Come soffia il vento</vt:lpstr>
      <vt:lpstr>La nostra sabbia magica con le conchiglie</vt:lpstr>
      <vt:lpstr>L’aquario</vt:lpstr>
      <vt:lpstr>Peschiamo i pesci con le canne da pesca</vt:lpstr>
      <vt:lpstr>Il nostro pesce Arcobaleno</vt:lpstr>
      <vt:lpstr>Conversazione E. e A. - I pesci</vt:lpstr>
      <vt:lpstr>Canti nella nostra batana</vt:lpstr>
      <vt:lpstr>Ballo, E la barca va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Natasa Brljafa</dc:creator>
  <cp:lastModifiedBy>Natasa Brljafa</cp:lastModifiedBy>
  <cp:revision>40</cp:revision>
  <cp:lastPrinted>2019-05-20T08:15:25Z</cp:lastPrinted>
  <dcterms:created xsi:type="dcterms:W3CDTF">2019-05-17T07:12:43Z</dcterms:created>
  <dcterms:modified xsi:type="dcterms:W3CDTF">2019-05-20T10:25:11Z</dcterms:modified>
</cp:coreProperties>
</file>