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8A12-C59E-4153-A898-CAB4D64CB883}" type="datetimeFigureOut">
              <a:rPr lang="hr-HR" smtClean="0"/>
              <a:pPr/>
              <a:t>21.5.2019.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740B-155B-440E-A5D1-1BB110BE03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8A12-C59E-4153-A898-CAB4D64CB883}" type="datetimeFigureOut">
              <a:rPr lang="hr-HR" smtClean="0"/>
              <a:pPr/>
              <a:t>21.5.2019.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740B-155B-440E-A5D1-1BB110BE03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8A12-C59E-4153-A898-CAB4D64CB883}" type="datetimeFigureOut">
              <a:rPr lang="hr-HR" smtClean="0"/>
              <a:pPr/>
              <a:t>21.5.2019.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740B-155B-440E-A5D1-1BB110BE03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8A12-C59E-4153-A898-CAB4D64CB883}" type="datetimeFigureOut">
              <a:rPr lang="hr-HR" smtClean="0"/>
              <a:pPr/>
              <a:t>21.5.2019.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740B-155B-440E-A5D1-1BB110BE03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8A12-C59E-4153-A898-CAB4D64CB883}" type="datetimeFigureOut">
              <a:rPr lang="hr-HR" smtClean="0"/>
              <a:pPr/>
              <a:t>21.5.2019.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740B-155B-440E-A5D1-1BB110BE03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8A12-C59E-4153-A898-CAB4D64CB883}" type="datetimeFigureOut">
              <a:rPr lang="hr-HR" smtClean="0"/>
              <a:pPr/>
              <a:t>21.5.2019.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740B-155B-440E-A5D1-1BB110BE03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8A12-C59E-4153-A898-CAB4D64CB883}" type="datetimeFigureOut">
              <a:rPr lang="hr-HR" smtClean="0"/>
              <a:pPr/>
              <a:t>21.5.2019.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740B-155B-440E-A5D1-1BB110BE03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8A12-C59E-4153-A898-CAB4D64CB883}" type="datetimeFigureOut">
              <a:rPr lang="hr-HR" smtClean="0"/>
              <a:pPr/>
              <a:t>21.5.2019.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740B-155B-440E-A5D1-1BB110BE03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8A12-C59E-4153-A898-CAB4D64CB883}" type="datetimeFigureOut">
              <a:rPr lang="hr-HR" smtClean="0"/>
              <a:pPr/>
              <a:t>21.5.2019.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740B-155B-440E-A5D1-1BB110BE03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8A12-C59E-4153-A898-CAB4D64CB883}" type="datetimeFigureOut">
              <a:rPr lang="hr-HR" smtClean="0"/>
              <a:pPr/>
              <a:t>21.5.2019.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740B-155B-440E-A5D1-1BB110BE03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8A12-C59E-4153-A898-CAB4D64CB883}" type="datetimeFigureOut">
              <a:rPr lang="hr-HR" smtClean="0"/>
              <a:pPr/>
              <a:t>21.5.2019.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740B-155B-440E-A5D1-1BB110BE03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8A12-C59E-4153-A898-CAB4D64CB883}" type="datetimeFigureOut">
              <a:rPr lang="hr-HR" smtClean="0"/>
              <a:pPr/>
              <a:t>21.5.2019.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D740B-155B-440E-A5D1-1BB110BE039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1" y="1"/>
            <a:ext cx="9289366" cy="1378634"/>
          </a:xfrm>
        </p:spPr>
        <p:txBody>
          <a:bodyPr>
            <a:normAutofit fontScale="90000"/>
          </a:bodyPr>
          <a:lstStyle/>
          <a:p>
            <a:br>
              <a:rPr lang="hr-HR" sz="2000" b="1" i="1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b="1" i="1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b="1" i="1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b="1" i="1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b="1" i="1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b="1" i="1" dirty="0">
                <a:latin typeface="Times New Roman" pitchFamily="18" charset="0"/>
                <a:cs typeface="Times New Roman" pitchFamily="18" charset="0"/>
              </a:rPr>
            </a:br>
            <a:br>
              <a:rPr lang="hr-HR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hr-HR" sz="2000" b="1" i="1" dirty="0">
                <a:latin typeface="Times New Roman" pitchFamily="18" charset="0"/>
                <a:cs typeface="Times New Roman" pitchFamily="18" charset="0"/>
              </a:rPr>
              <a:t>Prezentacija projekata Implementacija zavičajnosti u kurikulume predškolskih ustanova Istarske županije 2018./2019.</a:t>
            </a:r>
            <a:br>
              <a:rPr lang="hr-HR" sz="3200" b="1" i="1" dirty="0">
                <a:latin typeface="Times New Roman" pitchFamily="18" charset="0"/>
                <a:cs typeface="Times New Roman" pitchFamily="18" charset="0"/>
              </a:rPr>
            </a:br>
            <a:br>
              <a:rPr lang="hr-HR" sz="3600" dirty="0">
                <a:latin typeface="Times New Roman" pitchFamily="18" charset="0"/>
                <a:cs typeface="Times New Roman" pitchFamily="18" charset="0"/>
              </a:rPr>
            </a:br>
            <a:br>
              <a:rPr lang="hr-HR" sz="3600" dirty="0">
                <a:latin typeface="Times New Roman" pitchFamily="18" charset="0"/>
                <a:cs typeface="Times New Roman" pitchFamily="18" charset="0"/>
              </a:rPr>
            </a:br>
            <a:r>
              <a:rPr lang="hr-HR" sz="3100" b="1" i="1" dirty="0">
                <a:latin typeface="Times New Roman" pitchFamily="18" charset="0"/>
                <a:cs typeface="Times New Roman" pitchFamily="18" charset="0"/>
              </a:rPr>
              <a:t> “Istra u očima djece – Moje mjesto posebno  je po </a:t>
            </a:r>
            <a:r>
              <a:rPr lang="hr-H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b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3538"/>
            <a:ext cx="9144000" cy="3461138"/>
          </a:xfrm>
        </p:spPr>
        <p:txBody>
          <a:bodyPr>
            <a:normAutofit fontScale="92500" lnSpcReduction="20000"/>
          </a:bodyPr>
          <a:lstStyle/>
          <a:p>
            <a:r>
              <a:rPr lang="hr-H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Stručni sku</a:t>
            </a:r>
            <a:r>
              <a:rPr lang="hr-HR" sz="2800" dirty="0">
                <a:solidFill>
                  <a:schemeClr val="tx1"/>
                </a:solidFill>
              </a:rPr>
              <a:t>p</a:t>
            </a:r>
          </a:p>
          <a:p>
            <a:r>
              <a:rPr lang="hr-HR" sz="2800" dirty="0">
                <a:solidFill>
                  <a:schemeClr val="tx1"/>
                </a:solidFill>
              </a:rPr>
              <a:t>“Očuvanje nematerijalne kulture u ustanovama ranoga i predškolskoga odgoja i obrazovanja”</a:t>
            </a:r>
          </a:p>
          <a:p>
            <a:r>
              <a:rPr lang="hr-HR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Poreč, 31. svibnja 2019.</a:t>
            </a:r>
          </a:p>
          <a:p>
            <a:pPr algn="l"/>
            <a:endParaRPr lang="hr-HR" dirty="0"/>
          </a:p>
          <a:p>
            <a:pPr algn="l"/>
            <a:r>
              <a:rPr lang="hr-HR" sz="2400" dirty="0">
                <a:latin typeface="Times New Roman" panose="02020603050405020304" pitchFamily="18" charset="0"/>
                <a:cs typeface="Times New Roman" pitchFamily="18" charset="0"/>
              </a:rPr>
              <a:t>Dječji vrtić “</a:t>
            </a:r>
            <a:r>
              <a:rPr lang="hr-HR" sz="2400" dirty="0" err="1">
                <a:latin typeface="Times New Roman" panose="02020603050405020304" pitchFamily="18" charset="0"/>
                <a:cs typeface="Times New Roman" pitchFamily="18" charset="0"/>
              </a:rPr>
              <a:t>Rapčići</a:t>
            </a:r>
            <a:r>
              <a:rPr lang="hr-HR" sz="2400" dirty="0">
                <a:latin typeface="Times New Roman" panose="02020603050405020304" pitchFamily="18" charset="0"/>
                <a:cs typeface="Times New Roman" pitchFamily="18" charset="0"/>
              </a:rPr>
              <a:t>” Žminj</a:t>
            </a:r>
          </a:p>
          <a:p>
            <a:pPr algn="l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Odgojna skupina “KLASIĆI”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r-H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Nevia Jedrejčić, ravnateljica</a:t>
            </a:r>
          </a:p>
          <a:p>
            <a:pPr algn="l"/>
            <a:r>
              <a:rPr lang="hr-H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Jadranka Paulinić Bakša, odgojiteljica</a:t>
            </a:r>
          </a:p>
          <a:p>
            <a:pPr algn="l"/>
            <a:r>
              <a:rPr lang="hr-H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Davorka Kalčić, odgojiteljica</a:t>
            </a:r>
          </a:p>
        </p:txBody>
      </p:sp>
    </p:spTree>
    <p:extLst>
      <p:ext uri="{BB962C8B-B14F-4D97-AF65-F5344CB8AC3E}">
        <p14:creationId xmlns:p14="http://schemas.microsoft.com/office/powerpoint/2010/main" val="86122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48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15" name="Rezervirano mjesto sadržaja 14" descr="Povezana slik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0744" y="160338"/>
            <a:ext cx="2801256" cy="211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8" descr="Povezana slika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180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0" descr="Povezana sl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12" descr="Povezana slika"/>
          <p:cNvSpPr>
            <a:spLocks noChangeAspect="1" noChangeArrowheads="1"/>
          </p:cNvSpPr>
          <p:nvPr/>
        </p:nvSpPr>
        <p:spPr bwMode="auto">
          <a:xfrm>
            <a:off x="0" y="4025462"/>
            <a:ext cx="11897710" cy="25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14" descr="Povezana sli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AutoShape 16" descr="Povezana slika"/>
          <p:cNvSpPr>
            <a:spLocks noChangeAspect="1" noChangeArrowheads="1"/>
          </p:cNvSpPr>
          <p:nvPr/>
        </p:nvSpPr>
        <p:spPr bwMode="auto">
          <a:xfrm rot="10800000">
            <a:off x="1774168" y="53024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44" name="Picture 20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92" y="306215"/>
            <a:ext cx="3009760" cy="20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ovezana sl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452" y="4358304"/>
            <a:ext cx="2765591" cy="20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682" y="199337"/>
            <a:ext cx="3624757" cy="2367392"/>
          </a:xfrm>
          <a:prstGeom prst="rect">
            <a:avLst/>
          </a:prstGeom>
          <a:noFill/>
        </p:spPr>
      </p:pic>
      <p:sp>
        <p:nvSpPr>
          <p:cNvPr id="4100" name="AutoShape 4" descr="Povezana sl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2" name="Picture 6" descr="Povezana sli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1204" y="126162"/>
            <a:ext cx="1685925" cy="2714626"/>
          </a:xfrm>
          <a:prstGeom prst="rect">
            <a:avLst/>
          </a:prstGeom>
          <a:noFill/>
        </p:spPr>
      </p:pic>
      <p:pic>
        <p:nvPicPr>
          <p:cNvPr id="1026" name="Picture 2" descr="G:\DCIM\100CDPFP\IMGA01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10557" y="2386040"/>
            <a:ext cx="3344985" cy="1881554"/>
          </a:xfrm>
          <a:prstGeom prst="rect">
            <a:avLst/>
          </a:prstGeom>
          <a:noFill/>
        </p:spPr>
      </p:pic>
      <p:pic>
        <p:nvPicPr>
          <p:cNvPr id="1027" name="Picture 3" descr="G:\DCIM\100CDPFP\IMGA01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66" y="2152893"/>
            <a:ext cx="4237502" cy="2383595"/>
          </a:xfrm>
          <a:prstGeom prst="rect">
            <a:avLst/>
          </a:prstGeom>
          <a:noFill/>
        </p:spPr>
      </p:pic>
      <p:pic>
        <p:nvPicPr>
          <p:cNvPr id="1028" name="Picture 4" descr="G:\DCIM\100CDPFP\IMGA01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6971" y="2229440"/>
            <a:ext cx="3735754" cy="2101362"/>
          </a:xfrm>
          <a:prstGeom prst="rect">
            <a:avLst/>
          </a:prstGeom>
          <a:noFill/>
        </p:spPr>
      </p:pic>
      <p:pic>
        <p:nvPicPr>
          <p:cNvPr id="1029" name="Picture 5" descr="G:\DCIM\100CDPFP\IMGA017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71204" y="4446831"/>
            <a:ext cx="3974905" cy="2235884"/>
          </a:xfrm>
          <a:prstGeom prst="rect">
            <a:avLst/>
          </a:prstGeom>
          <a:noFill/>
        </p:spPr>
      </p:pic>
      <p:pic>
        <p:nvPicPr>
          <p:cNvPr id="1031" name="Picture 7" descr="G:\DCIM\100CDPFP\IMGA018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514" y="4685421"/>
            <a:ext cx="3862363" cy="2172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110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460" y="1216215"/>
            <a:ext cx="2058892" cy="2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12" y="1340980"/>
            <a:ext cx="2285159" cy="2827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27" y="1440469"/>
            <a:ext cx="3217015" cy="2385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74" y="4460568"/>
            <a:ext cx="3037491" cy="2008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949" y="919824"/>
            <a:ext cx="1975944" cy="2664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76" y="4851184"/>
            <a:ext cx="2402451" cy="1781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4076" y="4501469"/>
            <a:ext cx="1713691" cy="2311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990" y="3993079"/>
            <a:ext cx="1869093" cy="25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Film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67FCD4-5AF4-4393-B9EF-9328928A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694"/>
            <a:ext cx="10972800" cy="636138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Refleksija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DFDC31-5605-4230-8534-47E9CEA5E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4521"/>
            <a:ext cx="10972800" cy="56777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„Kad smo došli svi smo se iznenadili, ja nisam ni znala da je tamo klupica i ta škulja”(F.V.)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Forši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to bi tunel do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criekve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jedan put pa su ga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potle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zašvaltali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”(N.E.)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N. je sad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reka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imaju povlačenje, da lakše vitezovi pobjegnu, da im ne zauzmu tvrđavu”(A.Z.)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„Ovo je bila prva zidina, ona je bila jako vrijedna”(M.V.)</a:t>
            </a:r>
          </a:p>
          <a:p>
            <a:pPr>
              <a:buFontTx/>
              <a:buChar char="-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Zašto je ta prva zidina bila jako vrijedna?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„Ona je bila važna da štiti sve zidine. Bila je prva. To je bila prošlost, jako davna prošlost”(M.V.)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„Ti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škalini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 vodili do vrha. Gore je bila kula, kad je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bija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 su je uništili. To je bila prošlost, jako davno.”(M.V.)</a:t>
            </a:r>
          </a:p>
          <a:p>
            <a:pPr marL="0" indent="0">
              <a:buNone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 Kako su zidali zidine?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„Vlastitim rukama i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magaracima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 magarac je sporo nosio kamenje.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Konjeve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 imali više muške nego ženske. Ženske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konjeve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 se odmarale jer su slabije za nosit.”(A.Z.)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„Ovo je suhozid, nema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melte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”(A.E.)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„Ljepljivo blato i kamen i to se miješalo”(F.K.)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Švaltu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melte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 je blato plus voda plus kamen). Najprije </a:t>
            </a:r>
            <a:r>
              <a:rPr lang="hr-HR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se stavljala grota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švalta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 opet grota. Tako se zidalo”(M.V.)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„Vapno pa zemlja i to crvena pa pijesak. Tako se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malta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”(N.E)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Što dalje?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/>
              <a:t>Kako se nekad gradilo?</a:t>
            </a:r>
          </a:p>
          <a:p>
            <a:r>
              <a:rPr lang="hr-HR" dirty="0"/>
              <a:t>Zidamo suhozid, </a:t>
            </a:r>
          </a:p>
          <a:p>
            <a:r>
              <a:rPr lang="hr-HR" dirty="0"/>
              <a:t>Zidamo zid smjesom zemlje crljenice i vapna</a:t>
            </a:r>
          </a:p>
          <a:p>
            <a:r>
              <a:rPr lang="hr-HR" dirty="0"/>
              <a:t>I dalje istražujemo zidine</a:t>
            </a:r>
          </a:p>
          <a:p>
            <a:r>
              <a:rPr lang="hr-HR" dirty="0"/>
              <a:t>“U zidinama smo pronašli mačeve, zlato, kovanice…”</a:t>
            </a:r>
          </a:p>
          <a:p>
            <a:r>
              <a:rPr lang="hr-HR" dirty="0"/>
              <a:t>Na zidinama “vodimo srednjovjekovne bitke, branimo Žminj</a:t>
            </a:r>
          </a:p>
        </p:txBody>
      </p:sp>
    </p:spTree>
    <p:extLst>
      <p:ext uri="{BB962C8B-B14F-4D97-AF65-F5344CB8AC3E}">
        <p14:creationId xmlns:p14="http://schemas.microsoft.com/office/powerpoint/2010/main" val="144714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  <a:p>
            <a:pPr algn="ctr">
              <a:buNone/>
            </a:pPr>
            <a:endParaRPr lang="hr-HR" dirty="0"/>
          </a:p>
          <a:p>
            <a:pPr algn="ctr">
              <a:buNone/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HVALA NA PAŽNJI !</a:t>
            </a:r>
          </a:p>
          <a:p>
            <a:pPr algn="ctr">
              <a:buNone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r-HR" i="1" dirty="0">
                <a:latin typeface="Times New Roman" pitchFamily="18" charset="0"/>
                <a:cs typeface="Times New Roman" pitchFamily="18" charset="0"/>
              </a:rPr>
              <a:t>Žminjski </a:t>
            </a:r>
            <a:r>
              <a:rPr lang="hr-HR" i="1" dirty="0" err="1">
                <a:latin typeface="Times New Roman" pitchFamily="18" charset="0"/>
                <a:cs typeface="Times New Roman" pitchFamily="18" charset="0"/>
              </a:rPr>
              <a:t>Rapčići</a:t>
            </a:r>
            <a:r>
              <a:rPr lang="hr-HR" i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837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372</Words>
  <Application>Microsoft Office PowerPoint</Application>
  <PresentationFormat>Široki zaslon</PresentationFormat>
  <Paragraphs>39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Office tema</vt:lpstr>
      <vt:lpstr>       Prezentacija projekata Implementacija zavičajnosti u kurikulume predškolskih ustanova Istarske županije 2018./2019.    “Istra u očima djece – Moje mjesto posebno  je po ...” </vt:lpstr>
      <vt:lpstr>PowerPoint prezentacija</vt:lpstr>
      <vt:lpstr>PowerPoint prezentacija</vt:lpstr>
      <vt:lpstr>PowerPoint prezentacija</vt:lpstr>
      <vt:lpstr>Refleksija</vt:lpstr>
      <vt:lpstr>Što dalje?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mjesto jedinstveno je...</dc:title>
  <dc:creator>Davorka Kalčić</dc:creator>
  <cp:lastModifiedBy>Nevija</cp:lastModifiedBy>
  <cp:revision>23</cp:revision>
  <dcterms:created xsi:type="dcterms:W3CDTF">2019-05-19T19:37:37Z</dcterms:created>
  <dcterms:modified xsi:type="dcterms:W3CDTF">2019-05-21T07:41:13Z</dcterms:modified>
</cp:coreProperties>
</file>