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767ad12e9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767ad12e9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767ad12e9_1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767ad12e9_1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767ad12e9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767ad12e9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767ad12e9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767ad12e9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767ad12e9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767ad12e9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767ad12e9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767ad12e9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767ad12e9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767ad12e9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767ad12e9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767ad12e9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767ad12e9_1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767ad12e9_1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767ad12e9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767ad12e9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a0875292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a0875292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767ad12e9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767ad12e9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767ad12e9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767ad12e9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a521f98b6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a521f98b6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767ad12e9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767ad12e9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a521f98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a521f98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a521f98b6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a521f98b6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5a521f98b6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5a521f98b6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767ad12e9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5767ad12e9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767ad12e9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767ad12e9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767ad12e9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5767ad12e9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a0875292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a0875292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767ad12e9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767ad12e9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767ad12e9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767ad12e9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767ad12e9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767ad12e9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767ad12e9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767ad12e9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a521f98b6_4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a521f98b6_4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a521f98b6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a521f98b6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767ad12e9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767ad12e9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a562c69a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a562c69a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a562c69a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5a562c69a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5a562c69a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5a562c69a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a0875292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a0875292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a521f98b6_4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a521f98b6_4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5a562c69a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5a562c69a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a0875292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a0875292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a0875292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a0875292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a0875292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a0875292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767ad12e9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767ad12e9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767ad12e9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767ad12e9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1.jpg"/><Relationship Id="rId4" Type="http://schemas.openxmlformats.org/officeDocument/2006/relationships/image" Target="../media/image6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jpg"/><Relationship Id="rId4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48.jpg"/><Relationship Id="rId5" Type="http://schemas.openxmlformats.org/officeDocument/2006/relationships/image" Target="../media/image4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7J7Fy-OOOS-yupD0S1MaXLNIRsTi3iOx/view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5.jpg"/><Relationship Id="rId4" Type="http://schemas.openxmlformats.org/officeDocument/2006/relationships/image" Target="../media/image6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jpg"/><Relationship Id="rId4" Type="http://schemas.openxmlformats.org/officeDocument/2006/relationships/image" Target="../media/image7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jp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Relationship Id="rId4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Relationship Id="rId4" Type="http://schemas.openxmlformats.org/officeDocument/2006/relationships/image" Target="../media/image3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jpg"/><Relationship Id="rId4" Type="http://schemas.openxmlformats.org/officeDocument/2006/relationships/image" Target="../media/image3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jpg"/><Relationship Id="rId4" Type="http://schemas.openxmlformats.org/officeDocument/2006/relationships/image" Target="../media/image5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jpg"/><Relationship Id="rId4" Type="http://schemas.openxmlformats.org/officeDocument/2006/relationships/image" Target="../media/image7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4.jpg"/><Relationship Id="rId4" Type="http://schemas.openxmlformats.org/officeDocument/2006/relationships/image" Target="../media/image7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g"/><Relationship Id="rId4" Type="http://schemas.openxmlformats.org/officeDocument/2006/relationships/image" Target="../media/image7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jpg"/><Relationship Id="rId4" Type="http://schemas.openxmlformats.org/officeDocument/2006/relationships/image" Target="../media/image4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4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g"/><Relationship Id="rId4" Type="http://schemas.openxmlformats.org/officeDocument/2006/relationships/image" Target="../media/image5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jpg"/><Relationship Id="rId4" Type="http://schemas.openxmlformats.org/officeDocument/2006/relationships/image" Target="../media/image55.jpg"/><Relationship Id="rId5" Type="http://schemas.openxmlformats.org/officeDocument/2006/relationships/image" Target="../media/image6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5.jpg"/><Relationship Id="rId4" Type="http://schemas.openxmlformats.org/officeDocument/2006/relationships/image" Target="../media/image7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png"/><Relationship Id="rId4" Type="http://schemas.openxmlformats.org/officeDocument/2006/relationships/image" Target="../media/image67.png"/><Relationship Id="rId5" Type="http://schemas.openxmlformats.org/officeDocument/2006/relationships/image" Target="../media/image7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7.jpg"/><Relationship Id="rId5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6.jpg"/><Relationship Id="rId5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349125"/>
            <a:ext cx="8520600" cy="129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r" sz="3600"/>
              <a:t>Istra u očima djece - moje mjesto posebno je po...</a:t>
            </a:r>
            <a:endParaRPr sz="36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40525" y="2759500"/>
            <a:ext cx="9520800" cy="21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400"/>
              <a:t>Prezentaciju izradile: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400"/>
              <a:t>Draga Kuzmanović, prof.rehabilitator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400"/>
              <a:t>Vesna Banković, odgojiteljica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457200" lvl="0" marL="5943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400"/>
              <a:t>Pula, 20.05.2019.</a:t>
            </a:r>
            <a:endParaRPr sz="14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725" y="300800"/>
            <a:ext cx="3533775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3518" y="2683763"/>
            <a:ext cx="1696950" cy="226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903" y="667525"/>
            <a:ext cx="2993252" cy="399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5375" y="667525"/>
            <a:ext cx="2993251" cy="399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873" y="283375"/>
            <a:ext cx="3479029" cy="469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7500" y="283375"/>
            <a:ext cx="3479025" cy="4698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0025" y="276125"/>
            <a:ext cx="3247750" cy="45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350" y="276113"/>
            <a:ext cx="2997926" cy="45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311700" y="205750"/>
            <a:ext cx="8520600" cy="9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Upoznavanje istarske narodne nošnje, glazbala i starih uporabnih predmeta</a:t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950" y="1298675"/>
            <a:ext cx="2747290" cy="366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8740" y="1298675"/>
            <a:ext cx="2747290" cy="3663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title"/>
          </p:nvPr>
        </p:nvSpPr>
        <p:spPr>
          <a:xfrm>
            <a:off x="311700" y="161650"/>
            <a:ext cx="8520600" cy="6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...zajedno smo uredili zavičajni kutak</a:t>
            </a: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00" y="822850"/>
            <a:ext cx="3108129" cy="414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2150" y="822850"/>
            <a:ext cx="3108129" cy="4144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126050"/>
            <a:ext cx="8520600" cy="94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U suradnji s roditeljima izradili smo kostime za maskenbal</a:t>
            </a:r>
            <a:endParaRPr/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950" y="1218950"/>
            <a:ext cx="2829109" cy="377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9209" y="1218950"/>
            <a:ext cx="2829113" cy="3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176775"/>
            <a:ext cx="8520600" cy="5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..</a:t>
            </a:r>
            <a:r>
              <a:rPr lang="hr" sz="2400"/>
              <a:t>.na dječjem maskebalu u Areni bili smo Mići kažunići</a:t>
            </a:r>
            <a:endParaRPr sz="2400"/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974" y="974137"/>
            <a:ext cx="2829775" cy="37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0475" y="974155"/>
            <a:ext cx="2829775" cy="377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0975" y="974150"/>
            <a:ext cx="2829775" cy="3773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675" y="690550"/>
            <a:ext cx="3029947" cy="403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7381" y="560350"/>
            <a:ext cx="3127595" cy="417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311700" y="176350"/>
            <a:ext cx="8520600" cy="9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Slušali smo istarske narodne pjesme - ugostili smo zbor Osnovne škole Šijana iz Pule</a:t>
            </a:r>
            <a:endParaRPr/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4900" y="1152475"/>
            <a:ext cx="2748172" cy="384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2675" y="1152465"/>
            <a:ext cx="2748172" cy="3845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>
            <p:ph type="title"/>
          </p:nvPr>
        </p:nvSpPr>
        <p:spPr>
          <a:xfrm>
            <a:off x="473350" y="231475"/>
            <a:ext cx="8520600" cy="92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Pjevali smo istarske narodne pjesme</a:t>
            </a:r>
            <a:endParaRPr/>
          </a:p>
        </p:txBody>
      </p:sp>
      <p:pic>
        <p:nvPicPr>
          <p:cNvPr id="188" name="Google Shape;188;p31" title="VID_20190405_093953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3075" y="1040850"/>
            <a:ext cx="4852874" cy="363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203200"/>
            <a:ext cx="8520600" cy="47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hr" sz="2600">
                <a:solidFill>
                  <a:schemeClr val="dk1"/>
                </a:solidFill>
              </a:rPr>
              <a:t>U vrtić DCZR Veruda uključena su djeca predškolskog uzrasta iz različitih gradova i općina Istarske županije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hr" sz="2600">
                <a:solidFill>
                  <a:schemeClr val="dk1"/>
                </a:solidFill>
              </a:rPr>
              <a:t>aktivnosti smo prilagodili na način da smo se dotakli matičnih sredina iz kojih djeca dolaze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hr" sz="2600">
                <a:solidFill>
                  <a:schemeClr val="dk1"/>
                </a:solidFill>
              </a:rPr>
              <a:t>uključena su djeca s različitim teškoćama u razvoju (motoričke, višestruke, senzorne, intelektualne teškoće, PSA…)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hr" sz="2600">
                <a:solidFill>
                  <a:schemeClr val="dk1"/>
                </a:solidFill>
              </a:rPr>
              <a:t>aktivnosti projekta prilagodili smo potrebama i sposobnostima djece</a:t>
            </a:r>
            <a:endParaRPr sz="26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311700" y="88175"/>
            <a:ext cx="8520600" cy="9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Gledali smo istarske narodne plesove i sami zaplesali</a:t>
            </a:r>
            <a:endParaRPr/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875"/>
            <a:ext cx="5384724" cy="398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316" y="1017875"/>
            <a:ext cx="2952335" cy="398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type="title"/>
          </p:nvPr>
        </p:nvSpPr>
        <p:spPr>
          <a:xfrm>
            <a:off x="311700" y="102875"/>
            <a:ext cx="8520600" cy="5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Likovne aktivnosti projekta</a:t>
            </a:r>
            <a:endParaRPr/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150" y="735600"/>
            <a:ext cx="3161597" cy="425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9400" y="735588"/>
            <a:ext cx="3161596" cy="4250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745500" y="940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5900"/>
            <a:ext cx="3976626" cy="48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625" y="184997"/>
            <a:ext cx="3976626" cy="4833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2475"/>
            <a:ext cx="4088152" cy="489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2475"/>
            <a:ext cx="4260300" cy="489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>
            <p:ph type="title"/>
          </p:nvPr>
        </p:nvSpPr>
        <p:spPr>
          <a:xfrm>
            <a:off x="311700" y="281075"/>
            <a:ext cx="8520600" cy="7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Slikanje i modeliranje u suradnji s radnim instruktorom DCZR Veruda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50950"/>
            <a:ext cx="4162525" cy="319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1250" y="1350950"/>
            <a:ext cx="3203174" cy="321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8375"/>
            <a:ext cx="3716348" cy="473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0275" y="188375"/>
            <a:ext cx="3857626" cy="4732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98300"/>
            <a:ext cx="3741124" cy="478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325" y="198300"/>
            <a:ext cx="4134973" cy="4789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25" y="367825"/>
            <a:ext cx="3474610" cy="463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7875" y="367825"/>
            <a:ext cx="3474602" cy="4632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6" y="445025"/>
            <a:ext cx="3361621" cy="448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75" y="445035"/>
            <a:ext cx="3361621" cy="448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/>
          <p:nvPr>
            <p:ph type="title"/>
          </p:nvPr>
        </p:nvSpPr>
        <p:spPr>
          <a:xfrm>
            <a:off x="311700" y="128900"/>
            <a:ext cx="8520600" cy="10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Djeca i roditelji zajedno su izrađivali plakate “Moje mjesto je posebno po…”</a:t>
            </a:r>
            <a:endParaRPr/>
          </a:p>
        </p:txBody>
      </p:sp>
      <p:sp>
        <p:nvSpPr>
          <p:cNvPr id="261" name="Google Shape;26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43400"/>
            <a:ext cx="5156426" cy="29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5922" y="921075"/>
            <a:ext cx="2993251" cy="3990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Cilj projekta: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hr" sz="2400">
                <a:solidFill>
                  <a:srgbClr val="000000"/>
                </a:solidFill>
              </a:rPr>
              <a:t>upoznati svoj zavičaj s naglaskom na upoznavanje gradova i mjesta iz kojih dolaze djeca polaznici vrtića;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hr" sz="2400">
                <a:solidFill>
                  <a:srgbClr val="000000"/>
                </a:solidFill>
              </a:rPr>
              <a:t>upoznati kulturne znamenitosti i tradicionalne vrijednosti kroz različite aktivnosti i sadržaje prilagođene djeci predškolske dobi i djeci s teškoćama u razvoju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/>
          <p:nvPr>
            <p:ph type="title"/>
          </p:nvPr>
        </p:nvSpPr>
        <p:spPr>
          <a:xfrm>
            <a:off x="311700" y="180475"/>
            <a:ext cx="8520600" cy="8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...te su ih prezentirali svojim prijateljima</a:t>
            </a:r>
            <a:endParaRPr/>
          </a:p>
        </p:txBody>
      </p:sp>
      <p:sp>
        <p:nvSpPr>
          <p:cNvPr id="269" name="Google Shape;269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79" y="797813"/>
            <a:ext cx="3094294" cy="412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6625" y="797825"/>
            <a:ext cx="3152874" cy="4203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tako da smo upoznali razne općine...</a:t>
            </a:r>
            <a:endParaRPr/>
          </a:p>
        </p:txBody>
      </p:sp>
      <p:sp>
        <p:nvSpPr>
          <p:cNvPr id="277" name="Google Shape;277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703949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1125" y="1152475"/>
            <a:ext cx="4152000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….i gradove naše Istarske županije</a:t>
            </a:r>
            <a:endParaRPr/>
          </a:p>
        </p:txBody>
      </p:sp>
      <p:sp>
        <p:nvSpPr>
          <p:cNvPr id="285" name="Google Shape;285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6" name="Google Shape;28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691549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3911900" cy="39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0400" y="1152475"/>
            <a:ext cx="3911900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5" name="Google Shape;29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19725"/>
            <a:ext cx="3778299" cy="472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5350" y="419725"/>
            <a:ext cx="4196951" cy="4723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3950"/>
            <a:ext cx="3764675" cy="482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9025" y="123950"/>
            <a:ext cx="4040425" cy="482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85050"/>
            <a:ext cx="4260300" cy="47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0825" y="252000"/>
            <a:ext cx="3961475" cy="47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na razne kreativne načine prikazali su i omiljena mjesta u gradu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875" y="1400525"/>
            <a:ext cx="3445524" cy="332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52475"/>
            <a:ext cx="3967450" cy="3577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9"/>
          <p:cNvSpPr txBox="1"/>
          <p:nvPr>
            <p:ph type="title"/>
          </p:nvPr>
        </p:nvSpPr>
        <p:spPr>
          <a:xfrm>
            <a:off x="311700" y="112425"/>
            <a:ext cx="8520600" cy="9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Posjetili smo jedno od omiljenih dječjih mjesta u Puli: park šumu Šijana</a:t>
            </a:r>
            <a:endParaRPr/>
          </a:p>
        </p:txBody>
      </p:sp>
      <p:sp>
        <p:nvSpPr>
          <p:cNvPr id="326" name="Google Shape;326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925" y="1634408"/>
            <a:ext cx="2509701" cy="334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475" y="1656475"/>
            <a:ext cx="2509701" cy="334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9375" y="1612349"/>
            <a:ext cx="2509700" cy="3390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426" y="124237"/>
            <a:ext cx="6612803" cy="489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1"/>
          <p:cNvSpPr txBox="1"/>
          <p:nvPr>
            <p:ph type="title"/>
          </p:nvPr>
        </p:nvSpPr>
        <p:spPr>
          <a:xfrm>
            <a:off x="311700" y="281075"/>
            <a:ext cx="8520600" cy="12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U sklopu projekta planirali smo i dogovorili realizaciju sljedećih aktivnosti do kraja lipnja: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hr" sz="2400"/>
              <a:t>Mirisi našeg kraja - gostovanje aromaterapeuta, upoznavanje s ljekovitim biljem i izrada ljekovitih pripravaka</a:t>
            </a:r>
            <a:endParaRPr sz="2400"/>
          </a:p>
        </p:txBody>
      </p:sp>
      <p:pic>
        <p:nvPicPr>
          <p:cNvPr id="342" name="Google Shape;34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0225" y="2571750"/>
            <a:ext cx="1800449" cy="24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5074" y="2571749"/>
            <a:ext cx="1800449" cy="241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Tijek projekta “Istra u očima djece - moje mjesto poznato je po…”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491475"/>
            <a:ext cx="8520600" cy="8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"/>
              <a:t>Aktivnost “Našim zavičajem” u Gradskoj knjižnici i čitaonici Pula - Dječji odjel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hr"/>
              <a:t>Predstavljanje interaktivne slikovnice “Pulski abecedarij - abecedario di Pola”</a:t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1450" y="2395925"/>
            <a:ext cx="3366567" cy="252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hr"/>
              <a:t>Izlet u Svetvinčenat u suradnji s TZ, obilazak, edukativne i zabavne aktivnosti... </a:t>
            </a:r>
            <a:endParaRPr/>
          </a:p>
        </p:txBody>
      </p:sp>
      <p:pic>
        <p:nvPicPr>
          <p:cNvPr id="349" name="Google Shape;3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62125"/>
            <a:ext cx="2749600" cy="25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625" y="1762125"/>
            <a:ext cx="2819400" cy="25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4600" y="1772325"/>
            <a:ext cx="2647699" cy="25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 txBox="1"/>
          <p:nvPr>
            <p:ph type="title"/>
          </p:nvPr>
        </p:nvSpPr>
        <p:spPr>
          <a:xfrm>
            <a:off x="311700" y="196750"/>
            <a:ext cx="8520600" cy="8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hr"/>
              <a:t>Gostovanje folklornog ansambla “KUD Vodnjan” s izvedbom istarskih narodnih plesova</a:t>
            </a:r>
            <a:endParaRPr/>
          </a:p>
        </p:txBody>
      </p:sp>
      <p:pic>
        <p:nvPicPr>
          <p:cNvPr id="357" name="Google Shape;35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450" y="1347650"/>
            <a:ext cx="4723825" cy="354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6200"/>
            <a:ext cx="4063375" cy="45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9550" y="316200"/>
            <a:ext cx="3812751" cy="451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289200"/>
            <a:ext cx="8520600" cy="42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hr">
                <a:solidFill>
                  <a:schemeClr val="dk1"/>
                </a:solidFill>
              </a:rPr>
              <a:t>“Što su jeli naši stari” - izrada slatkiša od jabuka, oraha, meda i cimeta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6" y="1370975"/>
            <a:ext cx="2734550" cy="36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7750" y="1370975"/>
            <a:ext cx="2734550" cy="36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4725" y="1370966"/>
            <a:ext cx="2734550" cy="3646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775" y="95350"/>
            <a:ext cx="6609326" cy="495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2325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971425"/>
            <a:ext cx="8520600" cy="37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75" y="1263838"/>
            <a:ext cx="2812400" cy="374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7266" y="1304986"/>
            <a:ext cx="2750709" cy="366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6375" y="1304962"/>
            <a:ext cx="2750700" cy="36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191050"/>
            <a:ext cx="8520600" cy="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Tradicionalna istarska kuhinja - izrada pljukanaca</a:t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638" y="936250"/>
            <a:ext cx="5164727" cy="3873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4394025" y="2792175"/>
            <a:ext cx="2352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