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70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78474" autoAdjust="0"/>
  </p:normalViewPr>
  <p:slideViewPr>
    <p:cSldViewPr snapToGrid="0">
      <p:cViewPr varScale="1">
        <p:scale>
          <a:sx n="89" d="100"/>
          <a:sy n="89" d="100"/>
        </p:scale>
        <p:origin x="14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45F1ED-80CE-976B-8991-9D593C850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D005CC3-05D3-50F5-AE28-7ABCC6896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E27C790-21CC-A88A-76D4-3065D722C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12801-6ADC-48E1-AA07-5BE0E464689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9BC5371-4901-13D9-8589-552DD4313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6E78010-81BA-6418-3DC0-B566FFEDD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ABD3C-1FEF-43B3-A52B-D4D20691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8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97658C-BBA5-9DE2-1195-7D79D98C1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EBDF4CC-D54F-165E-410E-F203909D4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9173017-1F64-5942-87EC-56DA418FF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12801-6ADC-48E1-AA07-5BE0E464689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9D5362D-F1A8-20B9-85C0-BC98DD4A1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25BA09D-E270-763B-7097-96E739D1B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ABD3C-1FEF-43B3-A52B-D4D20691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7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06ED6FA7-9088-5529-2D7C-EC871A842F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7C65B11-3724-CF18-02BF-2E398F2CD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2A1C3BC-DA62-8CC4-7DDD-8FC5DC201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12801-6ADC-48E1-AA07-5BE0E464689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D72FBD0-C6E3-355E-B0C6-5B3F683A7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1AB731-F155-6627-6C08-BEC7FA5FE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ABD3C-1FEF-43B3-A52B-D4D20691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70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969FC7-E72E-A446-3ACC-128F9070F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82237AB-FB1B-CA17-B0A0-BDED5D9C0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B74D0CD-A8F5-2F95-5094-AFFA59ECB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12801-6ADC-48E1-AA07-5BE0E464689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54D05E2-0329-AFFA-14C4-B95B0246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770B3C3-2E64-DD95-1396-55CED5C50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ABD3C-1FEF-43B3-A52B-D4D20691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41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108D90-36C8-40FB-4CAF-7DE649367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79571C2-0D83-7F49-AE94-91CF09F65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4A4D9F7-45BE-DCC8-B621-7D6D66C75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12801-6ADC-48E1-AA07-5BE0E464689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31CE2F3-C981-D153-8405-432818ADB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D2EB6DA-D2E6-6E14-0750-ABB87F3A0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ABD3C-1FEF-43B3-A52B-D4D20691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28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937B4E-7A81-23E2-0E6C-23ED06542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183DEFC-B86F-8408-C631-A2FBC71E01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1B08134-3D04-ED32-3ECC-FBE0850A1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E5A51D0-64EC-169F-E02D-40FCCABCB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12801-6ADC-48E1-AA07-5BE0E464689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A1C4E88-8088-7D90-5EE4-7007F8921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A38F9AB-4440-A5B2-614C-E4B521474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ABD3C-1FEF-43B3-A52B-D4D20691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50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6AD670-D286-9553-B3FF-2A3712594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2314CF1-250D-8D86-5FB0-B5721C3BC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4632A03-1C99-0F02-7674-B03282315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4382BFBE-51D7-9733-BBC1-F7637B36B7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2323090C-7F3A-21B8-9BA3-C87B7C8CE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7BFCE8DE-8839-55A4-5CF7-9318D18D5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12801-6ADC-48E1-AA07-5BE0E464689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12E4CEC1-577E-45C3-17CD-4CA52F545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FC873F95-59B7-D681-E20E-0077E150A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ABD3C-1FEF-43B3-A52B-D4D20691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01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4523A9-EC26-9701-7380-F90C32AB8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7837656F-4F33-C103-CA36-03759214A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12801-6ADC-48E1-AA07-5BE0E464689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AA6A864C-6144-27AB-184C-041CBF8A7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C24E0B8A-8554-F184-C470-27E52AF69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ABD3C-1FEF-43B3-A52B-D4D20691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20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4EC0EE4F-D219-7B74-3D1E-330A08B01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12801-6ADC-48E1-AA07-5BE0E464689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7C5E9165-2F40-FB44-69E5-8EDDF1358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A6F9EB4-35DD-2E6D-02C6-83C3CAF96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ABD3C-1FEF-43B3-A52B-D4D20691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50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0A789A-CA0E-6504-3047-616622CE7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CB058A6-CA23-0D91-73E8-92628B197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4421504-0E73-0134-C44B-67EE52C48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5F8E646-7B29-524A-29FC-8F751733B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12801-6ADC-48E1-AA07-5BE0E464689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A4425CE-FCFD-4A8B-20ED-05084E9A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0736F50-E132-BDE8-DCE2-75E77C34B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ABD3C-1FEF-43B3-A52B-D4D20691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75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8F8AD5-B982-D560-780F-7E927AFA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D70265B4-EFA5-058B-8C5B-EBBB10104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CA0BEC4-8B71-64EA-EA58-63DC8B0AA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AF196EE-82C0-AF5B-B0F2-063080D28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12801-6ADC-48E1-AA07-5BE0E464689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1AA0B7A-EACF-22E8-8DDE-BD51FECDC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7FAB03D-0125-F67F-137A-6DD066430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ABD3C-1FEF-43B3-A52B-D4D20691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74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4547F4D-6FCE-501F-A30E-0534A1AD1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46B8B5C-70A0-B632-632F-A098D838A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E084839-C7A2-6DD5-E3CE-1291369C5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12801-6ADC-48E1-AA07-5BE0E464689F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004ED1A-FF30-520A-67F2-179A723028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3AB8BA3-AAE3-FFF4-F1FC-4EDB6AB15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ABD3C-1FEF-43B3-A52B-D4D20691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8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410E49EB-E8EF-C7A3-1190-409BF126B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39909"/>
            <a:ext cx="9144000" cy="1655762"/>
          </a:xfrm>
        </p:spPr>
        <p:txBody>
          <a:bodyPr>
            <a:normAutofit/>
          </a:bodyPr>
          <a:lstStyle/>
          <a:p>
            <a:r>
              <a:rPr lang="hr-HR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OPRTALJSKI PIJAT</a:t>
            </a:r>
            <a:endParaRPr lang="en-US" sz="8800" dirty="0">
              <a:latin typeface="Amiri Quran" panose="00000500000000000000" pitchFamily="2" charset="-78"/>
              <a:cs typeface="Amiri Quran" panose="00000500000000000000" pitchFamily="2" charset="-78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AB2A37A-D9D4-1FAB-BBA5-DCA7B6510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4151" y="0"/>
            <a:ext cx="8964706" cy="1655763"/>
          </a:xfrm>
        </p:spPr>
        <p:txBody>
          <a:bodyPr>
            <a:normAutofit fontScale="90000"/>
          </a:bodyPr>
          <a:lstStyle/>
          <a:p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OŠ – SE MILANA ŠORGA OPRTALJ -PORTOLE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0EC4842-5A6D-4284-960A-436630E37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38" y="1655763"/>
            <a:ext cx="7089292" cy="39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09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CB8B72B7-B75F-4A99-89C8-414082765E09}"/>
              </a:ext>
            </a:extLst>
          </p:cNvPr>
          <p:cNvSpPr txBox="1"/>
          <p:nvPr/>
        </p:nvSpPr>
        <p:spPr>
          <a:xfrm>
            <a:off x="-139852" y="190947"/>
            <a:ext cx="7121565" cy="257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Da bi platna bila kompletna, učenici su smišljali, uz pomoć učiteljice hrvatskoga jezika, izreke vezane za stare recepte.</a:t>
            </a:r>
            <a:endParaRPr lang="hr-HR" sz="40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2F09DB2-CE4F-4F6E-97B0-7103768A4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718">
            <a:off x="5127811" y="1605579"/>
            <a:ext cx="6633882" cy="4975412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260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B91828FA-2C53-4E33-BEC4-B56288036C18}"/>
              </a:ext>
            </a:extLst>
          </p:cNvPr>
          <p:cNvSpPr txBox="1"/>
          <p:nvPr/>
        </p:nvSpPr>
        <p:spPr>
          <a:xfrm>
            <a:off x="-150610" y="146723"/>
            <a:ext cx="7444294" cy="1982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Naši učenici su izrađivali letke s QR kodom na kojima su napisani recepti stare istarske kuhinje.</a:t>
            </a:r>
            <a:endParaRPr lang="hr-HR" sz="40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01E4041B-EA8E-41FE-95AA-64B5CD929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" y="2173045"/>
            <a:ext cx="3403674" cy="453823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DEA5F4B-BB65-44DF-A363-5A42827CA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815" y="3123901"/>
            <a:ext cx="2690532" cy="35873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CFEAD75-219D-490D-B201-37D43F6F48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005" y="2571077"/>
            <a:ext cx="3105149" cy="41401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0343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148E5AC9-1F78-4635-8ED1-FD7D181C2A43}"/>
              </a:ext>
            </a:extLst>
          </p:cNvPr>
          <p:cNvSpPr txBox="1"/>
          <p:nvPr/>
        </p:nvSpPr>
        <p:spPr>
          <a:xfrm>
            <a:off x="-150610" y="146723"/>
            <a:ext cx="862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Neki od izrađenih letaka s receptima…</a:t>
            </a:r>
            <a:endParaRPr lang="hr-HR" sz="40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FB6369E-1B2F-4A85-97BF-E2A5B8170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33" y="972943"/>
            <a:ext cx="3900153" cy="55199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10851E6-9BEA-4536-AA80-539C851CC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943" y="972943"/>
            <a:ext cx="3900153" cy="55199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01076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4378BE4D-10A5-466A-9257-755FBCBC0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65" y="599869"/>
            <a:ext cx="4113865" cy="58224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BE7106B-A01A-4217-B80D-02B0F7025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566" y="599869"/>
            <a:ext cx="4113865" cy="58224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22388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id="{46E65B49-242E-4964-99BC-C2CBB0AF4083}"/>
              </a:ext>
            </a:extLst>
          </p:cNvPr>
          <p:cNvSpPr txBox="1"/>
          <p:nvPr/>
        </p:nvSpPr>
        <p:spPr>
          <a:xfrm>
            <a:off x="143435" y="4324576"/>
            <a:ext cx="1204856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Učenici su se kroz ovaj projekt zavičajne nastave založili za očuvanje i promociju </a:t>
            </a:r>
            <a:r>
              <a:rPr lang="hr-HR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oprtaljske</a:t>
            </a:r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gastronomije te su proučili raznolikost </a:t>
            </a:r>
            <a:r>
              <a:rPr lang="hr-HR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oprtaljske</a:t>
            </a:r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kuhinje kao što su i istražili zaboravljena stara istarska jela.</a:t>
            </a:r>
          </a:p>
          <a:p>
            <a:endParaRPr lang="hr-HR" sz="40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F37DBF2C-A7A6-41DE-9D7B-25FE58232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42" y="239724"/>
            <a:ext cx="7053431" cy="39482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17390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78A12AFF-1679-4A8A-BEEC-312F9C03B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403" y="1426639"/>
            <a:ext cx="7990039" cy="1925804"/>
          </a:xfrm>
          <a:prstGeom prst="rect">
            <a:avLst/>
          </a:prstGeom>
        </p:spPr>
      </p:pic>
      <p:sp>
        <p:nvSpPr>
          <p:cNvPr id="5" name="Naslov 1">
            <a:extLst>
              <a:ext uri="{FF2B5EF4-FFF2-40B4-BE49-F238E27FC236}">
                <a16:creationId xmlns:a16="http://schemas.microsoft.com/office/drawing/2014/main" id="{82C271CC-DC8C-44FF-A633-9D028763A9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3646" y="-35680"/>
            <a:ext cx="8964707" cy="1054249"/>
          </a:xfrm>
        </p:spPr>
        <p:txBody>
          <a:bodyPr>
            <a:normAutofit/>
          </a:bodyPr>
          <a:lstStyle/>
          <a:p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OŠ – SE MILANA ŠORGA OPRTALJ -PORTOLE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AE00830-711F-4919-8328-0862A927FA01}"/>
              </a:ext>
            </a:extLst>
          </p:cNvPr>
          <p:cNvSpPr txBox="1"/>
          <p:nvPr/>
        </p:nvSpPr>
        <p:spPr>
          <a:xfrm>
            <a:off x="1045284" y="3587672"/>
            <a:ext cx="1040085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VODITELJI PROJEKTA: učiteljica engleskoga jezika Valentina Golubović te Ljubica Puškar.</a:t>
            </a:r>
          </a:p>
          <a:p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 projektu su sudjelovali svi učenici od 1. do 8.razreda.</a:t>
            </a:r>
            <a:endParaRPr lang="hr-HR" sz="4000" dirty="0"/>
          </a:p>
        </p:txBody>
      </p:sp>
      <p:sp>
        <p:nvSpPr>
          <p:cNvPr id="2" name="Strelica: desno 1">
            <a:extLst>
              <a:ext uri="{FF2B5EF4-FFF2-40B4-BE49-F238E27FC236}">
                <a16:creationId xmlns:a16="http://schemas.microsoft.com/office/drawing/2014/main" id="{E37B3096-3304-4750-87D2-170BF3D86740}"/>
              </a:ext>
            </a:extLst>
          </p:cNvPr>
          <p:cNvSpPr/>
          <p:nvPr/>
        </p:nvSpPr>
        <p:spPr>
          <a:xfrm>
            <a:off x="485887" y="3723310"/>
            <a:ext cx="494852" cy="457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id="{C7E6878C-6CE9-473D-AE91-A5EAF979DC1D}"/>
              </a:ext>
            </a:extLst>
          </p:cNvPr>
          <p:cNvSpPr/>
          <p:nvPr/>
        </p:nvSpPr>
        <p:spPr>
          <a:xfrm>
            <a:off x="485887" y="4985733"/>
            <a:ext cx="494852" cy="457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3892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>
            <a:extLst>
              <a:ext uri="{FF2B5EF4-FFF2-40B4-BE49-F238E27FC236}">
                <a16:creationId xmlns:a16="http://schemas.microsoft.com/office/drawing/2014/main" id="{81D0D85A-6927-2A7D-A5C5-D54874FB1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1920" y="792480"/>
            <a:ext cx="4663440" cy="3108960"/>
          </a:xfrm>
        </p:spPr>
        <p:txBody>
          <a:bodyPr>
            <a:normAutofit/>
          </a:bodyPr>
          <a:lstStyle/>
          <a:p>
            <a:r>
              <a:rPr lang="hr-HR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CILJ PROJEKTA</a:t>
            </a:r>
            <a:endParaRPr lang="en-US" sz="8800" dirty="0">
              <a:latin typeface="Amiri Quran" panose="00000500000000000000" pitchFamily="2" charset="-78"/>
              <a:cs typeface="Amiri Quran" panose="00000500000000000000" pitchFamily="2" charset="-78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CE9FB1F-5F84-4317-8536-8FEBAEDCBB13}"/>
              </a:ext>
            </a:extLst>
          </p:cNvPr>
          <p:cNvSpPr txBox="1"/>
          <p:nvPr/>
        </p:nvSpPr>
        <p:spPr>
          <a:xfrm>
            <a:off x="5834229" y="1228397"/>
            <a:ext cx="65281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Skrenuti pažnju na jela naših predaka, valorizirati jela stare istarske kuhinje, upoznati vrijedne i pomalo zaboravljene namirnice te njihove posebne okuse i mirise.</a:t>
            </a:r>
            <a:endParaRPr lang="hr-HR" sz="4000" dirty="0"/>
          </a:p>
        </p:txBody>
      </p:sp>
      <p:sp>
        <p:nvSpPr>
          <p:cNvPr id="3" name="Strelica: pruge udesno 2">
            <a:extLst>
              <a:ext uri="{FF2B5EF4-FFF2-40B4-BE49-F238E27FC236}">
                <a16:creationId xmlns:a16="http://schemas.microsoft.com/office/drawing/2014/main" id="{3CCE9138-A2E6-4ED9-A508-21B6E733D238}"/>
              </a:ext>
            </a:extLst>
          </p:cNvPr>
          <p:cNvSpPr/>
          <p:nvPr/>
        </p:nvSpPr>
        <p:spPr>
          <a:xfrm>
            <a:off x="4660750" y="2528047"/>
            <a:ext cx="1054249" cy="1097280"/>
          </a:xfrm>
          <a:prstGeom prst="striped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3289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8EC03F84-E904-4AAB-ABAD-E8CBB1A35A15}"/>
              </a:ext>
            </a:extLst>
          </p:cNvPr>
          <p:cNvSpPr txBox="1"/>
          <p:nvPr/>
        </p:nvSpPr>
        <p:spPr>
          <a:xfrm>
            <a:off x="6250192" y="262842"/>
            <a:ext cx="598483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 našoj školi su održana dva Projektna dana. Tijekom prvog dana učenici su, uz vodstvo učitelja, imali priliku peći božićne kekse i pripremati </a:t>
            </a:r>
            <a:r>
              <a:rPr lang="hr-HR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maneštru</a:t>
            </a:r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z </a:t>
            </a:r>
            <a:r>
              <a:rPr lang="hr-HR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bobići</a:t>
            </a:r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  <a:endParaRPr lang="hr-HR" sz="40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E39D7ADB-2198-4423-AE21-3E2AEE37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42"/>
            <a:ext cx="3624069" cy="48320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perspectiveHeroicExtremeRightFacing"/>
            <a:lightRig rig="contrasting" dir="t">
              <a:rot lat="0" lon="0" rev="3000000"/>
            </a:lightRig>
          </a:scene3d>
          <a:sp3d contourW="7620">
            <a:bevelT w="95250" h="31750" prst="relaxedInset"/>
            <a:contourClr>
              <a:srgbClr val="333333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06272DF-FE8A-42F8-A826-D6EF77220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34" y="3149303"/>
            <a:ext cx="4062801" cy="3047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RightFacing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53840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3B1227B8-982D-4007-90A2-60B6F17CF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258"/>
            <a:ext cx="5056095" cy="37920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8201A98-7A23-4168-8F56-84EC5E7E9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51" y="2877671"/>
            <a:ext cx="5307105" cy="39803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3D656DAC-625D-4D3B-B6A6-98FD4EFCD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381">
            <a:off x="1387399" y="3563315"/>
            <a:ext cx="2281294" cy="3041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73C9161C-4172-419D-8295-81AC22B2C7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73" y="-349004"/>
            <a:ext cx="6590027" cy="4942519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696D26A2-61BF-41EA-BE88-747E4199C7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89" y="3872753"/>
            <a:ext cx="3980329" cy="2985247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03177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0F6CEF58-6644-4C1C-ACFC-8AAF4E9C4688}"/>
              </a:ext>
            </a:extLst>
          </p:cNvPr>
          <p:cNvSpPr txBox="1"/>
          <p:nvPr/>
        </p:nvSpPr>
        <p:spPr>
          <a:xfrm>
            <a:off x="0" y="0"/>
            <a:ext cx="63398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Prevodili su se recepti stare istarske kuhinje na engleski i talijanski jezik.</a:t>
            </a:r>
            <a:endParaRPr lang="hr-HR" sz="40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E08181AA-12C0-43D8-9ADB-00B79E087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4" y="2173043"/>
            <a:ext cx="5518672" cy="41390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01DA9D4-335A-47AA-9900-B3283A681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752" y="927847"/>
            <a:ext cx="5708724" cy="42815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isometricOffAxis2Lef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25715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98B8C2A5-9584-46C2-84A8-EA8B2E8054A0}"/>
              </a:ext>
            </a:extLst>
          </p:cNvPr>
          <p:cNvSpPr txBox="1"/>
          <p:nvPr/>
        </p:nvSpPr>
        <p:spPr>
          <a:xfrm>
            <a:off x="5172410" y="0"/>
            <a:ext cx="61390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Tijekom idućeg Projektnog dana, učenici su izrađivali  </a:t>
            </a:r>
            <a:r>
              <a:rPr lang="hr-HR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fuže</a:t>
            </a:r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hr-HR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tagliatelle</a:t>
            </a:r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i </a:t>
            </a:r>
            <a:r>
              <a:rPr lang="hr-HR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fideline</a:t>
            </a:r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 </a:t>
            </a:r>
            <a:endParaRPr lang="hr-HR" sz="40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EFC78FAE-5CE5-4905-9907-90E85642A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17" y="2509893"/>
            <a:ext cx="2822761" cy="37636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C0F25E5-FCB9-470D-8F51-371E2429A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492" y="2209192"/>
            <a:ext cx="3193894" cy="42585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46433E40-9CF6-48B9-8471-9FDE77AEA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76" y="2117248"/>
            <a:ext cx="3312011" cy="44160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48761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72B11B5-22EC-4077-8AFF-59CD7F71A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8106">
            <a:off x="1075650" y="590432"/>
            <a:ext cx="4015803" cy="53544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138CF4E-91D1-489D-AA85-3AE412718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21" y="327958"/>
            <a:ext cx="4651562" cy="62020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45093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5D6BD145-8AE8-4E03-B721-D2D6A7F94B2F}"/>
              </a:ext>
            </a:extLst>
          </p:cNvPr>
          <p:cNvSpPr txBox="1"/>
          <p:nvPr/>
        </p:nvSpPr>
        <p:spPr>
          <a:xfrm>
            <a:off x="-518385" y="129091"/>
            <a:ext cx="61390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Oslikavali smo tanjure </a:t>
            </a:r>
            <a:r>
              <a:rPr lang="hr-HR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decoupage</a:t>
            </a:r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tehnikom.</a:t>
            </a:r>
            <a:endParaRPr lang="hr-HR" sz="40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1E8FC87-E722-4FD3-9163-680AE8DB6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4" y="344244"/>
            <a:ext cx="4489974" cy="59866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69206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B91828FA-2C53-4E33-BEC4-B56288036C18}"/>
              </a:ext>
            </a:extLst>
          </p:cNvPr>
          <p:cNvSpPr txBox="1"/>
          <p:nvPr/>
        </p:nvSpPr>
        <p:spPr>
          <a:xfrm>
            <a:off x="-968191" y="243034"/>
            <a:ext cx="66589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Bojali smo platna…</a:t>
            </a:r>
            <a:endParaRPr lang="hr-HR" sz="40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183F48EA-653F-45BB-BF10-A9D7EDA7C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64" y="115248"/>
            <a:ext cx="3580577" cy="4774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3D69BFBE-AB0E-431F-9A87-6918BF842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7" y="2777962"/>
            <a:ext cx="4800057" cy="3600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982EE6C-8CC5-469F-A6A0-FB91C896A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58" y="2074582"/>
            <a:ext cx="3501127" cy="46681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62303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216</Words>
  <Application>Microsoft Office PowerPoint</Application>
  <PresentationFormat>Široki zaslon</PresentationFormat>
  <Paragraphs>16</Paragraphs>
  <Slides>15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20" baseType="lpstr">
      <vt:lpstr>Amiri Quran</vt:lpstr>
      <vt:lpstr>Arial</vt:lpstr>
      <vt:lpstr>Calibri</vt:lpstr>
      <vt:lpstr>Calibri Light</vt:lpstr>
      <vt:lpstr>Tema sustava Office</vt:lpstr>
      <vt:lpstr>OŠ – SE MILANA ŠORGA OPRTALJ -PORTOLE</vt:lpstr>
      <vt:lpstr>CILJ PROJEKTA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OŠ – SE MILANA ŠORGA OPRTALJ -PORTOLE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VALENTINA GOLUBOVIĆ</dc:creator>
  <cp:lastModifiedBy>Učitelj</cp:lastModifiedBy>
  <cp:revision>36</cp:revision>
  <dcterms:created xsi:type="dcterms:W3CDTF">2023-05-16T16:53:02Z</dcterms:created>
  <dcterms:modified xsi:type="dcterms:W3CDTF">2023-05-17T12:17:02Z</dcterms:modified>
</cp:coreProperties>
</file>