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utni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jeni pravokutni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jeni pravokutni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Pravokutni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jeni pravokutni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Pravokutni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jeni pravokutni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5EA57F-26C0-4663-BD15-72B48452DBFB}" type="datetimeFigureOut">
              <a:rPr lang="sr-Latn-CS" smtClean="0"/>
              <a:pPr/>
              <a:t>4.5.2017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C88DFF9-6BFD-4471-BD4E-B9DA5D7C175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mil\Videos\XiaoYing_Video_1493840572238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Predškolska ustanova dječji </a:t>
            </a:r>
            <a:r>
              <a:rPr lang="hr-HR" dirty="0" smtClean="0"/>
              <a:t>vrtići i jaslice “Radost” Poreč</a:t>
            </a:r>
          </a:p>
          <a:p>
            <a:r>
              <a:rPr lang="hr-HR" dirty="0" smtClean="0"/>
              <a:t>Područni vrtić Sv. Lovreč</a:t>
            </a:r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KAKO SE SVIRILO, PLESALO I KANTALO NIKAD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smtClean="0"/>
              <a:t>Smotra narodne glazbe i plesa središnje i zapadne Istre koja se dugi niz godina održava u srpnju u našem Sv. Lovreču bila je poticaj za naš vrtićki projekt.</a:t>
            </a:r>
            <a:endParaRPr lang="hr-HR" dirty="0"/>
          </a:p>
        </p:txBody>
      </p:sp>
      <p:pic>
        <p:nvPicPr>
          <p:cNvPr id="10" name="Rezervirano mjesto slike 9" descr="sv_lovrec_pozivnica_folklor_620_350_s_c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918" b="491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XiaoYing_Video_1493840572238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00034" y="285728"/>
            <a:ext cx="8215370" cy="5857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0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l">
  <a:themeElements>
    <a:clrScheme name="Kapital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l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pita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90</TotalTime>
  <Words>53</Words>
  <Application>Microsoft Office PowerPoint</Application>
  <PresentationFormat>Prikaz na zaslonu (4:3)</PresentationFormat>
  <Paragraphs>4</Paragraphs>
  <Slides>3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4" baseType="lpstr">
      <vt:lpstr>Kapital</vt:lpstr>
      <vt:lpstr>KAKO SE SVIRILO, PLESALO I KANTALO NIKAD</vt:lpstr>
      <vt:lpstr>Slajd 2</vt:lpstr>
      <vt:lpstr>Slajd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KAKO SE SVIRILO, PLESALO I KANTALO NIKAD</dc:title>
  <dc:creator>Emil</dc:creator>
  <cp:lastModifiedBy>Emil</cp:lastModifiedBy>
  <cp:revision>6</cp:revision>
  <dcterms:created xsi:type="dcterms:W3CDTF">2017-03-21T12:49:10Z</dcterms:created>
  <dcterms:modified xsi:type="dcterms:W3CDTF">2017-05-04T14:20:44Z</dcterms:modified>
</cp:coreProperties>
</file>