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61" r:id="rId3"/>
    <p:sldId id="263" r:id="rId4"/>
    <p:sldId id="264" r:id="rId5"/>
    <p:sldId id="265" r:id="rId6"/>
    <p:sldId id="267" r:id="rId7"/>
    <p:sldId id="269" r:id="rId8"/>
    <p:sldId id="268" r:id="rId9"/>
    <p:sldId id="266" r:id="rId10"/>
    <p:sldId id="257" r:id="rId11"/>
    <p:sldId id="2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9E7AE9D-39F8-41E5-B36B-A81B860A024C}" type="datetimeFigureOut">
              <a:rPr lang="hr-HR" smtClean="0"/>
              <a:t>22.5.2024.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1700C13-7557-43E6-9F0A-32EEDA83E285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553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AE9D-39F8-41E5-B36B-A81B860A024C}" type="datetimeFigureOut">
              <a:rPr lang="hr-HR" smtClean="0"/>
              <a:t>22.5.2024.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0C13-7557-43E6-9F0A-32EEDA83E2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558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AE9D-39F8-41E5-B36B-A81B860A024C}" type="datetimeFigureOut">
              <a:rPr lang="hr-HR" smtClean="0"/>
              <a:t>22.5.2024.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0C13-7557-43E6-9F0A-32EEDA83E285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68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AE9D-39F8-41E5-B36B-A81B860A024C}" type="datetimeFigureOut">
              <a:rPr lang="hr-HR" smtClean="0"/>
              <a:t>22.5.2024.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0C13-7557-43E6-9F0A-32EEDA83E285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382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AE9D-39F8-41E5-B36B-A81B860A024C}" type="datetimeFigureOut">
              <a:rPr lang="hr-HR" smtClean="0"/>
              <a:t>22.5.2024.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0C13-7557-43E6-9F0A-32EEDA83E2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3924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AE9D-39F8-41E5-B36B-A81B860A024C}" type="datetimeFigureOut">
              <a:rPr lang="hr-HR" smtClean="0"/>
              <a:t>22.5.2024.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0C13-7557-43E6-9F0A-32EEDA83E285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235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AE9D-39F8-41E5-B36B-A81B860A024C}" type="datetimeFigureOut">
              <a:rPr lang="hr-HR" smtClean="0"/>
              <a:t>22.5.2024.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0C13-7557-43E6-9F0A-32EEDA83E285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343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AE9D-39F8-41E5-B36B-A81B860A024C}" type="datetimeFigureOut">
              <a:rPr lang="hr-HR" smtClean="0"/>
              <a:t>22.5.2024.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0C13-7557-43E6-9F0A-32EEDA83E285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858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AE9D-39F8-41E5-B36B-A81B860A024C}" type="datetimeFigureOut">
              <a:rPr lang="hr-HR" smtClean="0"/>
              <a:t>22.5.2024.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0C13-7557-43E6-9F0A-32EEDA83E285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87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AE9D-39F8-41E5-B36B-A81B860A024C}" type="datetimeFigureOut">
              <a:rPr lang="hr-HR" smtClean="0"/>
              <a:t>22.5.2024.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0C13-7557-43E6-9F0A-32EEDA83E2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497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AE9D-39F8-41E5-B36B-A81B860A024C}" type="datetimeFigureOut">
              <a:rPr lang="hr-HR" smtClean="0"/>
              <a:t>22.5.2024.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0C13-7557-43E6-9F0A-32EEDA83E285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322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AE9D-39F8-41E5-B36B-A81B860A024C}" type="datetimeFigureOut">
              <a:rPr lang="hr-HR" smtClean="0"/>
              <a:t>22.5.2024.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0C13-7557-43E6-9F0A-32EEDA83E2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921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AE9D-39F8-41E5-B36B-A81B860A024C}" type="datetimeFigureOut">
              <a:rPr lang="hr-HR" smtClean="0"/>
              <a:t>22.5.2024.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0C13-7557-43E6-9F0A-32EEDA83E285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52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AE9D-39F8-41E5-B36B-A81B860A024C}" type="datetimeFigureOut">
              <a:rPr lang="hr-HR" smtClean="0"/>
              <a:t>22.5.2024.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0C13-7557-43E6-9F0A-32EEDA83E285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654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AE9D-39F8-41E5-B36B-A81B860A024C}" type="datetimeFigureOut">
              <a:rPr lang="hr-HR" smtClean="0"/>
              <a:t>22.5.2024.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0C13-7557-43E6-9F0A-32EEDA83E2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468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AE9D-39F8-41E5-B36B-A81B860A024C}" type="datetimeFigureOut">
              <a:rPr lang="hr-HR" smtClean="0"/>
              <a:t>22.5.2024.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0C13-7557-43E6-9F0A-32EEDA83E285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14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AE9D-39F8-41E5-B36B-A81B860A024C}" type="datetimeFigureOut">
              <a:rPr lang="hr-HR" smtClean="0"/>
              <a:t>22.5.2024.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0C13-7557-43E6-9F0A-32EEDA83E2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262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E7AE9D-39F8-41E5-B36B-A81B860A024C}" type="datetimeFigureOut">
              <a:rPr lang="hr-HR" smtClean="0"/>
              <a:t>22.5.2024.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700C13-7557-43E6-9F0A-32EEDA83E2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007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oundcloud.com/radioistra/09052024-mali-svijet-velikih-misli?utm_source=clipboard&amp;utm_medium=text&amp;utm_campaign=social_shari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510B3D-AB93-4271-8322-0EC9215E0D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S kudi si? </a:t>
            </a:r>
            <a:r>
              <a:rPr lang="hr-HR" dirty="0" err="1"/>
              <a:t>Čigov</a:t>
            </a:r>
            <a:r>
              <a:rPr lang="hr-HR" dirty="0"/>
              <a:t> si? Naš si!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C1519BD-6E1C-4F8B-867B-AEBECE83D0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Projekt zavičajne nastave OŠ </a:t>
            </a:r>
            <a:r>
              <a:rPr lang="hr-HR" dirty="0" err="1"/>
              <a:t>Juršići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1040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D89444-6A5C-4AB3-B50B-1CD331DBD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12463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Gostovali smo u emisiji Mali svijet velikih misli na Radio Istri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E888F82-2AF5-4BC9-858F-2DCBC1929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u="sng" dirty="0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hr-HR" b="1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Emisiju možete poslušati na poveznici:</a:t>
            </a:r>
          </a:p>
          <a:p>
            <a:pPr marL="0" indent="0">
              <a:buNone/>
            </a:pPr>
            <a:endParaRPr lang="hr-HR" u="sng" dirty="0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hr-HR" dirty="0" smtClean="0">
                <a:solidFill>
                  <a:srgbClr val="A8BF4D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https://soundcloud.com/radioistra/09052024-mali-svijet-velikih-misli?utm_source=clipboard&amp;utm_medium=text&amp;utm_campaign=social_sharing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4541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F52753-E666-4EE1-8CC4-7556E5A6FB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Hvala na pozornosti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3C0A953-1223-4576-8435-7072CDD70D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OŠ </a:t>
            </a:r>
            <a:r>
              <a:rPr lang="hr-HR" dirty="0" err="1" smtClean="0"/>
              <a:t>Juršići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954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6000" b="1" dirty="0" smtClean="0"/>
              <a:t>Cilj projekta</a:t>
            </a:r>
            <a:endParaRPr lang="hr-HR" sz="6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r-HR" dirty="0"/>
          </a:p>
          <a:p>
            <a:r>
              <a:rPr lang="hr-HR" dirty="0"/>
              <a:t>Osvijestiti utjecaj migracije na naš identitet</a:t>
            </a:r>
          </a:p>
          <a:p>
            <a:r>
              <a:rPr lang="hr-HR" dirty="0"/>
              <a:t>Prepoznati posebnost lokalnog, regionalnog i nacionalnog identiteta</a:t>
            </a:r>
          </a:p>
          <a:p>
            <a:r>
              <a:rPr lang="hr-HR" dirty="0"/>
              <a:t>Posjetiti mjesta sjećanja vezanih za migraciju i promicati kulturu sjećanja</a:t>
            </a:r>
          </a:p>
          <a:p>
            <a:r>
              <a:rPr lang="hr-HR" dirty="0"/>
              <a:t>Spoznati vrijednost osobnog identiteta i važnost tolerancije u globalnom kontekstu</a:t>
            </a:r>
          </a:p>
          <a:p>
            <a:r>
              <a:rPr lang="hr-HR" dirty="0"/>
              <a:t>Spoznati važnost </a:t>
            </a:r>
            <a:r>
              <a:rPr lang="hr-HR" dirty="0" err="1"/>
              <a:t>inkluzije</a:t>
            </a:r>
            <a:r>
              <a:rPr lang="hr-HR" dirty="0"/>
              <a:t> i prihvaćanja različitosti kao temelj našeg društva</a:t>
            </a:r>
          </a:p>
          <a:p>
            <a:r>
              <a:rPr lang="hr-HR" dirty="0"/>
              <a:t>Suočiti se s povijesnim činjenicama koje su oblikovale naši identitet tijekom prošlosti</a:t>
            </a:r>
          </a:p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04223"/>
            <a:ext cx="4809068" cy="310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62311" cy="32880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Odakle smo došli i gdje su naši odselili 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295400" y="2571750"/>
            <a:ext cx="2645655" cy="3304117"/>
          </a:xfrm>
        </p:spPr>
        <p:txBody>
          <a:bodyPr/>
          <a:lstStyle/>
          <a:p>
            <a:r>
              <a:rPr lang="hr-HR" dirty="0" smtClean="0"/>
              <a:t>Učenici </a:t>
            </a:r>
            <a:r>
              <a:rPr lang="hr-HR" dirty="0" smtClean="0"/>
              <a:t>su</a:t>
            </a:r>
            <a:r>
              <a:rPr lang="hr-HR" dirty="0" smtClean="0"/>
              <a:t> zapisivali </a:t>
            </a:r>
            <a:r>
              <a:rPr lang="hr-HR" dirty="0" smtClean="0"/>
              <a:t>odakle su njihovi bliži došli i gdje su se raselili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63" y="1964619"/>
            <a:ext cx="3101762" cy="4133100"/>
          </a:xfr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451" y="1964619"/>
            <a:ext cx="2979376" cy="413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Povijest iseljeništva Istrana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951442"/>
          </a:xfrm>
        </p:spPr>
        <p:txBody>
          <a:bodyPr/>
          <a:lstStyle/>
          <a:p>
            <a:pPr algn="ctr"/>
            <a:r>
              <a:rPr lang="hr-HR" sz="3600" dirty="0" smtClean="0"/>
              <a:t>Proučavanje novina „Hrvatski list“ </a:t>
            </a:r>
            <a:endParaRPr lang="hr-HR" sz="36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295400" y="3725862"/>
            <a:ext cx="4718304" cy="2632605"/>
          </a:xfrm>
        </p:spPr>
        <p:txBody>
          <a:bodyPr/>
          <a:lstStyle/>
          <a:p>
            <a:r>
              <a:rPr lang="hr-HR" dirty="0" smtClean="0"/>
              <a:t>Učenici 7. r. pretraživali su  izvore o temi iseljeništva u vrijeme 1. svjetskog rata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quarter" idx="4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24" y="2187154"/>
            <a:ext cx="5677369" cy="3783434"/>
          </a:xfrm>
        </p:spPr>
      </p:pic>
    </p:spTree>
    <p:extLst>
      <p:ext uri="{BB962C8B-B14F-4D97-AF65-F5344CB8AC3E}">
        <p14:creationId xmlns:p14="http://schemas.microsoft.com/office/powerpoint/2010/main" val="35664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Ću</a:t>
            </a:r>
            <a:r>
              <a:rPr lang="it-IT" dirty="0"/>
              <a:t> ti </a:t>
            </a:r>
            <a:r>
              <a:rPr lang="it-IT" dirty="0" err="1"/>
              <a:t>čitati</a:t>
            </a:r>
            <a:r>
              <a:rPr lang="it-IT" dirty="0"/>
              <a:t> </a:t>
            </a:r>
            <a:r>
              <a:rPr lang="it-IT" dirty="0" err="1"/>
              <a:t>ku</a:t>
            </a:r>
            <a:r>
              <a:rPr lang="it-IT" dirty="0"/>
              <a:t> </a:t>
            </a:r>
            <a:r>
              <a:rPr lang="it-IT" dirty="0" err="1"/>
              <a:t>biš</a:t>
            </a:r>
            <a:r>
              <a:rPr lang="it-IT" dirty="0"/>
              <a:t> mi </a:t>
            </a:r>
            <a:r>
              <a:rPr lang="it-IT" dirty="0" err="1"/>
              <a:t>povida</a:t>
            </a:r>
            <a:r>
              <a:rPr lang="it-IT" dirty="0"/>
              <a:t>(la)...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U </a:t>
            </a:r>
            <a:r>
              <a:rPr lang="hr-HR" dirty="0"/>
              <a:t>aktivnosti </a:t>
            </a:r>
            <a:r>
              <a:rPr lang="hr-HR" dirty="0" smtClean="0"/>
              <a:t>„Ću </a:t>
            </a:r>
            <a:r>
              <a:rPr lang="hr-HR" dirty="0"/>
              <a:t>ti pročitati </a:t>
            </a:r>
            <a:r>
              <a:rPr lang="hr-HR" dirty="0" err="1"/>
              <a:t>ku</a:t>
            </a:r>
            <a:r>
              <a:rPr lang="hr-HR" dirty="0"/>
              <a:t> </a:t>
            </a:r>
            <a:r>
              <a:rPr lang="hr-HR" dirty="0" err="1"/>
              <a:t>biš</a:t>
            </a:r>
            <a:r>
              <a:rPr lang="hr-HR" dirty="0"/>
              <a:t> mi </a:t>
            </a:r>
            <a:r>
              <a:rPr lang="hr-HR" dirty="0" err="1" smtClean="0"/>
              <a:t>povida</a:t>
            </a:r>
            <a:r>
              <a:rPr lang="hr-HR" dirty="0" smtClean="0"/>
              <a:t>”, učenici </a:t>
            </a:r>
            <a:r>
              <a:rPr lang="hr-HR" dirty="0"/>
              <a:t>su čitali o temama migracija, putovanja, preseljenja i kretanja uopće iz književnih djela Mate Balote, Drage Orlića i Vladimira </a:t>
            </a:r>
            <a:r>
              <a:rPr lang="hr-HR" dirty="0" err="1"/>
              <a:t>Gagliardija</a:t>
            </a:r>
            <a:r>
              <a:rPr lang="hr-HR" dirty="0"/>
              <a:t>, </a:t>
            </a:r>
            <a:r>
              <a:rPr lang="hr-HR" dirty="0" smtClean="0"/>
              <a:t>a babe i mame su </a:t>
            </a:r>
            <a:r>
              <a:rPr lang="hr-HR" dirty="0"/>
              <a:t>nam ispričale svoja iskustva i iskustva starijih članova svojih </a:t>
            </a:r>
            <a:r>
              <a:rPr lang="hr-HR" dirty="0" smtClean="0"/>
              <a:t>domaćinstava</a:t>
            </a:r>
            <a:r>
              <a:rPr lang="hr-HR" dirty="0"/>
              <a:t> </a:t>
            </a:r>
            <a:r>
              <a:rPr lang="hr-HR" dirty="0" smtClean="0"/>
              <a:t>o tim temama.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1452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Posjet </a:t>
            </a:r>
            <a:r>
              <a:rPr lang="pl-PL" dirty="0" smtClean="0"/>
              <a:t>Rižani (Risiera di San Sabba) u Trstu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/>
              <a:t>P</a:t>
            </a:r>
            <a:r>
              <a:rPr lang="hr-HR" dirty="0" smtClean="0"/>
              <a:t>osjetili </a:t>
            </a:r>
            <a:r>
              <a:rPr lang="hr-HR" dirty="0"/>
              <a:t>smo </a:t>
            </a:r>
            <a:r>
              <a:rPr lang="hr-HR" dirty="0" err="1"/>
              <a:t>Risieru</a:t>
            </a:r>
            <a:r>
              <a:rPr lang="hr-HR" dirty="0"/>
              <a:t> di San </a:t>
            </a:r>
            <a:r>
              <a:rPr lang="hr-HR" dirty="0" err="1"/>
              <a:t>Sabba</a:t>
            </a:r>
            <a:r>
              <a:rPr lang="hr-HR" dirty="0"/>
              <a:t> koja je u Drugome svjetskome ratu, od 1943. do 1945., bila deportacijski i eliminacijski logor. Uz stručno vodstvo saznali smo kakav je bio život i, nažalost, smrt u prostorima nekadašnje </a:t>
            </a:r>
            <a:r>
              <a:rPr lang="hr-HR" dirty="0" smtClean="0"/>
              <a:t>rižane </a:t>
            </a:r>
            <a:r>
              <a:rPr lang="hr-HR" dirty="0"/>
              <a:t>te kako su u njoj boravili i ljudi iz naših krajeva. </a:t>
            </a:r>
          </a:p>
          <a:p>
            <a:r>
              <a:rPr lang="hr-HR" dirty="0" smtClean="0"/>
              <a:t>Potraga </a:t>
            </a:r>
            <a:r>
              <a:rPr lang="hr-HR" dirty="0"/>
              <a:t>za svim oblicima ljudskih kretanja </a:t>
            </a:r>
            <a:r>
              <a:rPr lang="hr-HR" dirty="0" smtClean="0"/>
              <a:t>odvela nas je </a:t>
            </a:r>
            <a:r>
              <a:rPr lang="hr-HR" dirty="0"/>
              <a:t>i do ovakvih saznanja od kojih se ledi krv u žilama i postavlja se pitanje: što nas ljude navodi na toliku okrutnost i spremnost da naudimo pripadnicima svoje vrste, onima </a:t>
            </a:r>
            <a:r>
              <a:rPr lang="hr-HR" dirty="0" smtClean="0"/>
              <a:t>koji </a:t>
            </a:r>
            <a:r>
              <a:rPr lang="hr-HR" dirty="0"/>
              <a:t>s nama, s nešto drugačijim običajima, vjerskim ili političkim opredjeljenjima ili vanjskim izgledom čine veliku bratsku zajednicu – čovječanstvo</a:t>
            </a:r>
            <a:r>
              <a:rPr lang="hr-HR" dirty="0" smtClean="0"/>
              <a:t>?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271777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Tko su migranti i što su migracije?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Etnologinja i </a:t>
            </a:r>
            <a:r>
              <a:rPr lang="hr-HR" dirty="0" err="1"/>
              <a:t>kustosica</a:t>
            </a:r>
            <a:r>
              <a:rPr lang="hr-HR" dirty="0"/>
              <a:t> Etnografskog muzeja Istre Duga Mavrinac održala je za učenike predmetne nastave predavanje o migracijama. Učenici su tijekom edukativnog predavanja proširili svoja znanja o različitim oblicima migracijskih procesa. 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57" y="2560638"/>
            <a:ext cx="4295786" cy="3309937"/>
          </a:xfrm>
        </p:spPr>
      </p:pic>
    </p:spTree>
    <p:extLst>
      <p:ext uri="{BB962C8B-B14F-4D97-AF65-F5344CB8AC3E}">
        <p14:creationId xmlns:p14="http://schemas.microsoft.com/office/powerpoint/2010/main" val="366758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Glagoljica i Hrvati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/>
              <a:t>Učenici 5., 6. i 7. </a:t>
            </a:r>
            <a:r>
              <a:rPr lang="hr-HR" dirty="0" smtClean="0"/>
              <a:t>razreda </a:t>
            </a:r>
            <a:r>
              <a:rPr lang="hr-HR" dirty="0"/>
              <a:t>posjetili </a:t>
            </a:r>
            <a:r>
              <a:rPr lang="hr-HR" dirty="0" smtClean="0"/>
              <a:t>su Hum</a:t>
            </a:r>
            <a:r>
              <a:rPr lang="hr-HR" dirty="0"/>
              <a:t>, </a:t>
            </a:r>
            <a:r>
              <a:rPr lang="hr-HR" dirty="0" err="1"/>
              <a:t>Roč</a:t>
            </a:r>
            <a:r>
              <a:rPr lang="hr-HR" dirty="0"/>
              <a:t> i Aleju glagoljaša gdje su naučili nešto o povijesti glagoljice, glagoljaštva i pismenosti na našem području. Obišli smo freskama oslikane crkve sv. Roka, sv. Antuna i sv. Jeronima i u njima potražili glagoljske grafite, razgledali smo Muzej Huma i prošetali humskom prošlošću te razgledali umjetnička djela nadahnuta glagoljaškom prošlošću. Naši su hrabri i vrijedni učenici postali nakratko predavači, a imali smo i odlično vodstvo lokalnog vodiča i interpretatora povijesti. 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2560638"/>
            <a:ext cx="4413249" cy="3309937"/>
          </a:xfrm>
        </p:spPr>
      </p:pic>
    </p:spTree>
    <p:extLst>
      <p:ext uri="{BB962C8B-B14F-4D97-AF65-F5344CB8AC3E}">
        <p14:creationId xmlns:p14="http://schemas.microsoft.com/office/powerpoint/2010/main" val="297288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Izrada platnenih torbi</a:t>
            </a:r>
            <a:endParaRPr lang="hr-HR" dirty="0"/>
          </a:p>
        </p:txBody>
      </p:sp>
      <p:pic>
        <p:nvPicPr>
          <p:cNvPr id="22" name="Rezervirano mjesto sadržaja 21"/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374" y="2560638"/>
            <a:ext cx="2482452" cy="3309937"/>
          </a:xfrm>
        </p:spPr>
      </p:pic>
      <p:pic>
        <p:nvPicPr>
          <p:cNvPr id="23" name="Rezervirano mjesto sadržaja 2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524" y="2560638"/>
            <a:ext cx="2482452" cy="3309937"/>
          </a:xfrm>
        </p:spPr>
      </p:pic>
    </p:spTree>
    <p:extLst>
      <p:ext uri="{BB962C8B-B14F-4D97-AF65-F5344CB8AC3E}">
        <p14:creationId xmlns:p14="http://schemas.microsoft.com/office/powerpoint/2010/main" val="25058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172</TotalTime>
  <Words>476</Words>
  <Application>Microsoft Office PowerPoint</Application>
  <PresentationFormat>Široki zaslon</PresentationFormat>
  <Paragraphs>32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Organski</vt:lpstr>
      <vt:lpstr>S kudi si? Čigov si? Naš si!</vt:lpstr>
      <vt:lpstr>Cilj projekta</vt:lpstr>
      <vt:lpstr>Odakle smo došli i gdje su naši odselili </vt:lpstr>
      <vt:lpstr>Povijest iseljeništva Istrana</vt:lpstr>
      <vt:lpstr>Ću ti čitati ku biš mi povida(la)...</vt:lpstr>
      <vt:lpstr>Posjet Rižani (Risiera di San Sabba) u Trstu</vt:lpstr>
      <vt:lpstr>Tko su migranti i što su migracije?</vt:lpstr>
      <vt:lpstr>Glagoljica i Hrvati</vt:lpstr>
      <vt:lpstr>Izrada platnenih torbi</vt:lpstr>
      <vt:lpstr>Gostovali smo u emisiji Mali svijet velikih misli na Radio Istri </vt:lpstr>
      <vt:lpstr>Hvala na pozornosti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 kudi si? Čigov si? Naš si!</dc:title>
  <dc:creator>Gordana</dc:creator>
  <cp:lastModifiedBy>Windows korisnik</cp:lastModifiedBy>
  <cp:revision>25</cp:revision>
  <dcterms:created xsi:type="dcterms:W3CDTF">2024-05-22T08:29:55Z</dcterms:created>
  <dcterms:modified xsi:type="dcterms:W3CDTF">2024-05-22T12:07:37Z</dcterms:modified>
</cp:coreProperties>
</file>