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8" r:id="rId4"/>
    <p:sldId id="257" r:id="rId5"/>
    <p:sldId id="265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42DC9B-190E-42AD-845A-7903DF30A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0" y="3429000"/>
            <a:ext cx="7950200" cy="2268558"/>
          </a:xfrm>
        </p:spPr>
        <p:txBody>
          <a:bodyPr>
            <a:normAutofit/>
          </a:bodyPr>
          <a:lstStyle/>
          <a:p>
            <a:pPr algn="ctr"/>
            <a:r>
              <a:rPr lang="hr-HR" sz="5000" dirty="0"/>
              <a:t>Autohtono bilje našeg kraja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F789B26-D4AF-4C95-9178-67393CAAF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200" y="897186"/>
            <a:ext cx="6529674" cy="1160213"/>
          </a:xfrm>
        </p:spPr>
        <p:txBody>
          <a:bodyPr>
            <a:normAutofit/>
          </a:bodyPr>
          <a:lstStyle/>
          <a:p>
            <a:r>
              <a:rPr lang="hr-HR" sz="2400" dirty="0"/>
              <a:t>Škola primijenjenih umjetnosti i dizajna - Pula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44B61AA-0B2C-441F-9CA3-612738C3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729344"/>
            <a:ext cx="3238499" cy="54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88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54DA28-3B8F-4C16-82B6-9D8917DA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CDDC1F-9A5A-460E-AD06-653574875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549400"/>
            <a:ext cx="7796540" cy="398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800" dirty="0"/>
              <a:t>Zahvaljujemo Istarskoj županiji na financijskoj potpori u realizaciji projekta</a:t>
            </a:r>
          </a:p>
        </p:txBody>
      </p:sp>
    </p:spTree>
    <p:extLst>
      <p:ext uri="{BB962C8B-B14F-4D97-AF65-F5344CB8AC3E}">
        <p14:creationId xmlns:p14="http://schemas.microsoft.com/office/powerpoint/2010/main" val="270976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E08C66-8627-4059-AFF8-EBBC5B08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48" y="808056"/>
            <a:ext cx="5387040" cy="1077229"/>
          </a:xfrm>
        </p:spPr>
        <p:txBody>
          <a:bodyPr/>
          <a:lstStyle/>
          <a:p>
            <a:pPr algn="ctr"/>
            <a:r>
              <a:rPr lang="hr-HR" dirty="0"/>
              <a:t>O projektu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364810-5AE0-4E4C-AEC5-1CB0A213F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885285"/>
            <a:ext cx="4897201" cy="4164659"/>
          </a:xfrm>
        </p:spPr>
        <p:txBody>
          <a:bodyPr>
            <a:normAutofit fontScale="92500" lnSpcReduction="20000"/>
          </a:bodyPr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projektu 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sudjelovale učenice Slikarskog odjela 2. razreda: Dora Jovanović, Luna Vrčić, Danijela </a:t>
            </a:r>
            <a:r>
              <a:rPr lang="hr-H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Katinić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Kali </a:t>
            </a:r>
            <a:r>
              <a:rPr lang="hr-H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Gašprotić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Rebeka Nikolić, Maja Zirdum </a:t>
            </a:r>
            <a:r>
              <a:rPr lang="hr-H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Palko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Martina </a:t>
            </a:r>
            <a:r>
              <a:rPr lang="hr-H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Štifanić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Voditeljica projekta je nastavnica Gordana Ivančić </a:t>
            </a:r>
            <a:r>
              <a:rPr lang="hr-H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Dobran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u realizaciji projekta je sudjelovala i knjižničarka Gordana </a:t>
            </a:r>
            <a:r>
              <a:rPr lang="hr-H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Rupena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Stančić.</a:t>
            </a: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Učenice su uz pomoć nastavnica istražile autohtono bilje našeg kraja. 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ducirale se o karakteristikama i posebitostima autohtonog bilja.</a:t>
            </a: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Uredit će se dio zapuštenog školskog vrta gdje ćemo posaditi sadnice.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E0CCEF9-64EA-486F-BA93-766DD79E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1BCC1-01CB-4620-925A-ACA70B1D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5381329" cy="1077229"/>
          </a:xfrm>
        </p:spPr>
        <p:txBody>
          <a:bodyPr/>
          <a:lstStyle/>
          <a:p>
            <a:pPr algn="ctr"/>
            <a:r>
              <a:rPr lang="hr-HR" dirty="0"/>
              <a:t>Cilj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6FD09AC-F9C9-4668-835C-1FA5B7A64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Upoznati bilje našeg kraja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Upoznati se s hortikulturom Austro-Ugarske u Puli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Upoznati se s poviješću vrtlarenja u našeg kraju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Razvijati likovno promišljanje i likovno stvaralaštvo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Uočiti važnost očuvanja biljne raznolikosti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Probuditi ekološku svijest kod mladih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B2B1767-67DE-4FB6-B724-C001F978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137" y="0"/>
            <a:ext cx="4198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272774-8300-4487-837E-7A08658A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Slikanje botaničkih ilustracija u akvarelu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68EF594F-F766-4012-88A7-2DF6569FD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0021" y="1885285"/>
            <a:ext cx="2891041" cy="4805381"/>
          </a:xfr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D0A1452-DA2B-4CD5-88C6-D7405E3D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70" y="1885284"/>
            <a:ext cx="3547066" cy="4805382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77C8A3A-1F2A-4ADA-9D02-1D718350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257" y="1888996"/>
            <a:ext cx="2717643" cy="48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D8A1A3-C445-454C-8E83-77E40473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8D2C923-1397-432D-80C4-8585A4037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241" y="414654"/>
            <a:ext cx="3239133" cy="4822509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FC16B40-59A3-409A-8057-D10FD2EB3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223" y="1885285"/>
            <a:ext cx="3088898" cy="462756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D0C2290-66DE-4A8E-85E2-51899519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970" y="241300"/>
            <a:ext cx="3205789" cy="44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3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9AA78A-4FAE-487B-81B3-34FB7387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Otiskivanje biljnih motiva u </a:t>
            </a:r>
            <a:r>
              <a:rPr lang="hr-HR" dirty="0" err="1"/>
              <a:t>Das</a:t>
            </a:r>
            <a:r>
              <a:rPr lang="hr-HR" dirty="0"/>
              <a:t> masu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AE81E7E-B0DB-43EF-9D5D-77C7178C4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591" y="1570038"/>
            <a:ext cx="6826953" cy="3840161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D83F5E6-B974-49B7-9D5B-C70F07CEF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255" y="1570038"/>
            <a:ext cx="2767012" cy="4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3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B0B927-BC06-4464-836F-0A7B8CBA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Priprema terena za sadnju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7EAFF65-10D5-477B-8BA0-2EA104558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1585912"/>
            <a:ext cx="6121400" cy="4591051"/>
          </a:xfrm>
        </p:spPr>
      </p:pic>
    </p:spTree>
    <p:extLst>
      <p:ext uri="{BB962C8B-B14F-4D97-AF65-F5344CB8AC3E}">
        <p14:creationId xmlns:p14="http://schemas.microsoft.com/office/powerpoint/2010/main" val="217919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29962E-D08A-4E09-A069-F45A5044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Zemlja za sadnju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09B278F-B8CB-4F0E-807A-86702E95C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8291" y="2052638"/>
            <a:ext cx="7106355" cy="3997325"/>
          </a:xfrm>
        </p:spPr>
      </p:pic>
    </p:spTree>
    <p:extLst>
      <p:ext uri="{BB962C8B-B14F-4D97-AF65-F5344CB8AC3E}">
        <p14:creationId xmlns:p14="http://schemas.microsoft.com/office/powerpoint/2010/main" val="3363498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C40491-8CD3-46DF-88D1-15545CE2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Biljke za sadnju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F544DB6-E3AE-4CB7-8F73-BBD0C5263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08" y="1785938"/>
            <a:ext cx="2997993" cy="39973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206C994-0668-4D46-AB65-1A82C0E2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32" y="1785937"/>
            <a:ext cx="5329768" cy="39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39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{8732941F-ADA1-451A-A693-2FBDC078FECA}tf16401375</Template>
  <TotalTime>58</TotalTime>
  <Words>165</Words>
  <Application>Microsoft Office PowerPoint</Application>
  <PresentationFormat>Široki zaslon</PresentationFormat>
  <Paragraphs>20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6" baseType="lpstr">
      <vt:lpstr>Arial</vt:lpstr>
      <vt:lpstr>Calibri</vt:lpstr>
      <vt:lpstr>MS Shell Dlg 2</vt:lpstr>
      <vt:lpstr>Wingdings</vt:lpstr>
      <vt:lpstr>Wingdings 3</vt:lpstr>
      <vt:lpstr>Madison</vt:lpstr>
      <vt:lpstr>Autohtono bilje našeg kraja</vt:lpstr>
      <vt:lpstr>O projektu</vt:lpstr>
      <vt:lpstr>Cilj projekta</vt:lpstr>
      <vt:lpstr>Slikanje botaničkih ilustracija u akvarelu</vt:lpstr>
      <vt:lpstr>PowerPoint prezentacija</vt:lpstr>
      <vt:lpstr>Otiskivanje biljnih motiva u Das masu</vt:lpstr>
      <vt:lpstr>Priprema terena za sadnju</vt:lpstr>
      <vt:lpstr>Zemlja za sadnju</vt:lpstr>
      <vt:lpstr>Biljke za sadnju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Gordana</dc:creator>
  <cp:lastModifiedBy>Gordana</cp:lastModifiedBy>
  <cp:revision>12</cp:revision>
  <dcterms:created xsi:type="dcterms:W3CDTF">2023-05-18T11:08:33Z</dcterms:created>
  <dcterms:modified xsi:type="dcterms:W3CDTF">2023-05-18T12:07:22Z</dcterms:modified>
</cp:coreProperties>
</file>