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2" r:id="rId6"/>
    <p:sldId id="261" r:id="rId7"/>
    <p:sldId id="259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C001140-976D-4DE7-837E-E5837DAA95FB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1841833-EF70-4575-89C3-02710E0C54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06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1140-976D-4DE7-837E-E5837DAA95FB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1833-EF70-4575-89C3-02710E0C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9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1140-976D-4DE7-837E-E5837DAA95FB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1833-EF70-4575-89C3-02710E0C54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765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1140-976D-4DE7-837E-E5837DAA95FB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1833-EF70-4575-89C3-02710E0C54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377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1140-976D-4DE7-837E-E5837DAA95FB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1833-EF70-4575-89C3-02710E0C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1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1140-976D-4DE7-837E-E5837DAA95FB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1833-EF70-4575-89C3-02710E0C549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423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1140-976D-4DE7-837E-E5837DAA95FB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1833-EF70-4575-89C3-02710E0C54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65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1140-976D-4DE7-837E-E5837DAA95FB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1833-EF70-4575-89C3-02710E0C54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463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1140-976D-4DE7-837E-E5837DAA95FB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1833-EF70-4575-89C3-02710E0C54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07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1140-976D-4DE7-837E-E5837DAA95FB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1833-EF70-4575-89C3-02710E0C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1140-976D-4DE7-837E-E5837DAA95FB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1833-EF70-4575-89C3-02710E0C54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41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1140-976D-4DE7-837E-E5837DAA95FB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1833-EF70-4575-89C3-02710E0C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1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1140-976D-4DE7-837E-E5837DAA95FB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1833-EF70-4575-89C3-02710E0C549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87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1140-976D-4DE7-837E-E5837DAA95FB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1833-EF70-4575-89C3-02710E0C54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15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1140-976D-4DE7-837E-E5837DAA95FB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1833-EF70-4575-89C3-02710E0C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8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1140-976D-4DE7-837E-E5837DAA95FB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1833-EF70-4575-89C3-02710E0C54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82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1140-976D-4DE7-837E-E5837DAA95FB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1833-EF70-4575-89C3-02710E0C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7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001140-976D-4DE7-837E-E5837DAA95FB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841833-EF70-4575-89C3-02710E0C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ndazionearsetlabor.org/valorizzazione-di-via-merceria/" TargetMode="External"/><Relationship Id="rId2" Type="http://schemas.openxmlformats.org/officeDocument/2006/relationships/hyperlink" Target="https://vodnjandignano.com/it/via-merceria/stranica/10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449B0-D193-486E-868E-F6C73A26D1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Via </a:t>
            </a:r>
            <a:r>
              <a:rPr lang="en-US" dirty="0" err="1"/>
              <a:t>Merceria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232025-A61F-470E-B280-FAB1EE14DE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5654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FB49D-BBE6-456F-BE22-530182056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68464"/>
            <a:ext cx="10515600" cy="1195227"/>
          </a:xfrm>
        </p:spPr>
        <p:txBody>
          <a:bodyPr/>
          <a:lstStyle/>
          <a:p>
            <a:r>
              <a:rPr lang="en-US" dirty="0"/>
              <a:t>Via </a:t>
            </a:r>
            <a:r>
              <a:rPr lang="en-US" dirty="0" err="1"/>
              <a:t>Merceria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FCD15-84AC-4569-87F1-6CB390742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200" dirty="0"/>
              <a:t>​​​​​​​È la principale arteria cittadina che porta al centro storico e sbocca in piazza del Popolo: ha circa 200 numeri civici che occupano oltre un chilometro, il che le fa meritare il titolo di  via cittadina più lunga dell’Istria.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A57E46-5C9F-4D0A-A5D5-6FCFE63C2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343" y="3779241"/>
            <a:ext cx="30194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3574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74B81-5B8C-4879-AAE8-34A88CCDF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Struttura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3CC70-32C6-4885-95CF-D04FA19FE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200" dirty="0"/>
              <a:t>L’imboccatura a nord della città è la parte più moderna e ampia, che si restringe man mano che raggiunge la piazza principale dell’abitato.</a:t>
            </a: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8E118-AF38-4486-A1BA-D49090209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694" y="3429000"/>
            <a:ext cx="3579303" cy="26844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45A014-2493-4C87-B45B-237F1A85F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504" y="3658058"/>
            <a:ext cx="4299763" cy="222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72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A607E-AAB4-4044-B45F-8BC50D561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9E9FC-502E-4FF8-8A5E-0CA9F67C7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33462"/>
            <a:ext cx="9601196" cy="3318936"/>
          </a:xfrm>
        </p:spPr>
        <p:txBody>
          <a:bodyPr>
            <a:normAutofit/>
          </a:bodyPr>
          <a:lstStyle/>
          <a:p>
            <a:pPr algn="just"/>
            <a:r>
              <a:rPr lang="it-IT" sz="2200" dirty="0"/>
              <a:t>È sorta tra il XVII e il XVIII secolo in seguito allo sviluppo cittadino e alla conseguente necessità di spazi per officine, botteghe, magazzini e vani d’affari, da cui anche il nome di via delle Mercerie o semplicemente via Merceria. 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12D3E6-D67E-4892-B990-E18380A9C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693" y="3560474"/>
            <a:ext cx="4758613" cy="244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4299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C17A-85F7-4541-9F99-D4E43B96D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Mestieri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EC921-CF82-4EBE-B277-39BB25C67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sz="2200" dirty="0"/>
              <a:t>Un tempo la via pullulava di gente e vi si svolgevano svariate attività in tutti i settori, sia produttivi che di servizi (solo i calzolai nel 1926 erano 110).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B59E58-6696-4E90-91BB-C6B40FE61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144" y="3488111"/>
            <a:ext cx="3418514" cy="258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1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DF842-6B68-4E2D-8D57-ED498ECC3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Tradizioni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D1B44-2D20-497A-AB95-705232B41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200" dirty="0"/>
              <a:t>La via era non solo la vetrina di Dignano, ma anche il palcoscenico di manifestazioni, fiere, processioni, cortei nuziali</a:t>
            </a:r>
          </a:p>
          <a:p>
            <a:r>
              <a:rPr lang="it-IT" sz="2200" dirty="0"/>
              <a:t>Era d’obbligo che alla mezzanotte il corteo nuziale percorresse la via illuminandola coi “torsi”– torce, per portare la sposa nella casa dello sposo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AB08C-1955-47BA-B8F5-1EA35B5BD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856" y="4276431"/>
            <a:ext cx="2072430" cy="18703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84344A-7A1D-4A17-B935-67449E6F2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219" y="4276432"/>
            <a:ext cx="3046200" cy="187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9077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B9758-90A3-4F81-8280-14AE187EE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via </a:t>
            </a:r>
            <a:r>
              <a:rPr lang="en-US" dirty="0" err="1"/>
              <a:t>adesso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B06A-2542-498D-A35B-E94CA31C3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200" dirty="0"/>
              <a:t>La via </a:t>
            </a:r>
            <a:r>
              <a:rPr lang="en-US" sz="2200" dirty="0" err="1"/>
              <a:t>adesso</a:t>
            </a:r>
            <a:r>
              <a:rPr lang="en-US" sz="2200" dirty="0"/>
              <a:t> </a:t>
            </a:r>
            <a:r>
              <a:rPr lang="en-US" sz="2200" dirty="0" err="1"/>
              <a:t>purtroppo</a:t>
            </a:r>
            <a:r>
              <a:rPr lang="en-US" sz="2200" dirty="0"/>
              <a:t> è quasi </a:t>
            </a:r>
            <a:r>
              <a:rPr lang="en-US" sz="2200" dirty="0" err="1"/>
              <a:t>completamene</a:t>
            </a:r>
            <a:r>
              <a:rPr lang="en-US" sz="2200" dirty="0"/>
              <a:t> </a:t>
            </a:r>
            <a:r>
              <a:rPr lang="en-US" sz="2200" dirty="0" err="1"/>
              <a:t>priva</a:t>
            </a:r>
            <a:r>
              <a:rPr lang="en-US" sz="2200" dirty="0"/>
              <a:t> di </a:t>
            </a:r>
            <a:r>
              <a:rPr lang="en-US" sz="2200" dirty="0" err="1"/>
              <a:t>negozi</a:t>
            </a:r>
            <a:r>
              <a:rPr lang="en-US" sz="2200" dirty="0"/>
              <a:t>, </a:t>
            </a:r>
            <a:r>
              <a:rPr lang="en-US" sz="2200" dirty="0" err="1"/>
              <a:t>attività</a:t>
            </a:r>
            <a:r>
              <a:rPr lang="en-US" sz="2200" dirty="0"/>
              <a:t> e </a:t>
            </a:r>
            <a:r>
              <a:rPr lang="en-US" sz="2200" dirty="0" err="1"/>
              <a:t>commercio</a:t>
            </a:r>
            <a:r>
              <a:rPr lang="en-US" sz="22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EA1CAE-4C5B-41B1-A3DE-14236EBFE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206" y="3333980"/>
            <a:ext cx="3973586" cy="263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6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5C36E-34F4-4DAF-A250-2F76540D7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Curiosità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3AA82-167E-44ED-A37E-1AE3D5A5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https://vodnjandignano.com/it/via-merceria/stranica/103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https://fondazionearsetlabor.org/valorizzazione-di-via-merceria/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ADD96C-83D5-4987-876A-05B8012C2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999" y="3665989"/>
            <a:ext cx="3543999" cy="23626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45532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2744FD-924A-489A-A174-244481ED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6" y="2234791"/>
            <a:ext cx="9609668" cy="1468800"/>
          </a:xfrm>
        </p:spPr>
        <p:txBody>
          <a:bodyPr/>
          <a:lstStyle/>
          <a:p>
            <a:r>
              <a:rPr lang="en-US" dirty="0" err="1"/>
              <a:t>Grazie</a:t>
            </a:r>
            <a:r>
              <a:rPr lang="en-US" dirty="0"/>
              <a:t> per </a:t>
            </a:r>
            <a:r>
              <a:rPr lang="en-US" dirty="0" err="1"/>
              <a:t>l’attenzione</a:t>
            </a:r>
            <a:r>
              <a:rPr lang="en-US" dirty="0"/>
              <a:t>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2A0C26-5FB3-4F2F-87CD-9B47DAE94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AE6A61-671D-41F9-80CF-2E6158955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028" y="1786665"/>
            <a:ext cx="5014433" cy="33641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44133205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</TotalTime>
  <Words>245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Via Merceria </vt:lpstr>
      <vt:lpstr>Via Merceria</vt:lpstr>
      <vt:lpstr>Struttura</vt:lpstr>
      <vt:lpstr>Storia</vt:lpstr>
      <vt:lpstr>Mestieri</vt:lpstr>
      <vt:lpstr>Tradizioni</vt:lpstr>
      <vt:lpstr>La via adesso</vt:lpstr>
      <vt:lpstr>Curiosità </vt:lpstr>
      <vt:lpstr>Grazie per l’attenzione!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 Merceria</dc:title>
  <dc:creator>Korisnik</dc:creator>
  <cp:lastModifiedBy>Korisnik</cp:lastModifiedBy>
  <cp:revision>8</cp:revision>
  <dcterms:created xsi:type="dcterms:W3CDTF">2023-05-02T08:10:00Z</dcterms:created>
  <dcterms:modified xsi:type="dcterms:W3CDTF">2023-05-02T12:00:54Z</dcterms:modified>
</cp:coreProperties>
</file>