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77" r:id="rId1"/>
  </p:sldMasterIdLst>
  <p:notesMasterIdLst>
    <p:notesMasterId r:id="rId4"/>
  </p:notesMasterIdLst>
  <p:handoutMasterIdLst>
    <p:handoutMasterId r:id="rId5"/>
  </p:handoutMasterIdLst>
  <p:sldIdLst>
    <p:sldId id="257" r:id="rId2"/>
    <p:sldId id="256" r:id="rId3"/>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97" d="100"/>
          <a:sy n="97" d="100"/>
        </p:scale>
        <p:origin x="1764" y="78"/>
      </p:cViewPr>
      <p:guideLst>
        <p:guide orient="horz" pos="2448"/>
        <p:guide pos="3168"/>
      </p:guideLst>
    </p:cSldViewPr>
  </p:slideViewPr>
  <p:notesTextViewPr>
    <p:cViewPr>
      <p:scale>
        <a:sx n="1" d="1"/>
        <a:sy n="1" d="1"/>
      </p:scale>
      <p:origin x="0" y="0"/>
    </p:cViewPr>
  </p:notesTextViewPr>
  <p:notesViewPr>
    <p:cSldViewPr snapToGrid="0" showGuides="1">
      <p:cViewPr varScale="1">
        <p:scale>
          <a:sx n="65" d="100"/>
          <a:sy n="65" d="100"/>
        </p:scale>
        <p:origin x="208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7F96A5-B40C-4591-A94D-05A85DE82A47}" type="datetimeFigureOut">
              <a:rPr lang="en-US"/>
              <a:t>4/5/2023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E55127-CA2D-4BC4-8CFE-F19148CDFE65}" type="slidenum">
              <a:rPr/>
              <a:t>‹#›</a:t>
            </a:fld>
            <a:endParaRPr/>
          </a:p>
        </p:txBody>
      </p:sp>
    </p:spTree>
    <p:extLst>
      <p:ext uri="{BB962C8B-B14F-4D97-AF65-F5344CB8AC3E}">
        <p14:creationId xmlns:p14="http://schemas.microsoft.com/office/powerpoint/2010/main" val="259564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FC828-8F12-4CF0-9AF3-FA4FDDB6EB28}" type="datetimeFigureOut">
              <a:rPr lang="en-US"/>
              <a:t>4/5/2023</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B6C3F-CB80-4F8D-9D19-17AA7E3C7BEF}" type="slidenum">
              <a:rPr/>
              <a:t>‹#›</a:t>
            </a:fld>
            <a:endParaRPr/>
          </a:p>
        </p:txBody>
      </p:sp>
    </p:spTree>
    <p:extLst>
      <p:ext uri="{BB962C8B-B14F-4D97-AF65-F5344CB8AC3E}">
        <p14:creationId xmlns:p14="http://schemas.microsoft.com/office/powerpoint/2010/main" val="169046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endParaRPr lang="en-US" dirty="0"/>
          </a:p>
        </p:txBody>
      </p:sp>
      <p:sp>
        <p:nvSpPr>
          <p:cNvPr id="4" name="Slide Number Placeholder 3"/>
          <p:cNvSpPr>
            <a:spLocks noGrp="1"/>
          </p:cNvSpPr>
          <p:nvPr>
            <p:ph type="sldNum" sz="quarter" idx="10"/>
          </p:nvPr>
        </p:nvSpPr>
        <p:spPr/>
        <p:txBody>
          <a:bodyPr/>
          <a:lstStyle/>
          <a:p>
            <a:fld id="{746B6C3F-CB80-4F8D-9D19-17AA7E3C7BEF}" type="slidenum">
              <a:rPr lang="en-US" smtClean="0"/>
              <a:t>1</a:t>
            </a:fld>
            <a:endParaRPr lang="en-US"/>
          </a:p>
        </p:txBody>
      </p:sp>
    </p:spTree>
    <p:extLst>
      <p:ext uri="{BB962C8B-B14F-4D97-AF65-F5344CB8AC3E}">
        <p14:creationId xmlns:p14="http://schemas.microsoft.com/office/powerpoint/2010/main" val="283722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B6C3F-CB80-4F8D-9D19-17AA7E3C7BEF}" type="slidenum">
              <a:rPr lang="en-US" smtClean="0"/>
              <a:t>2</a:t>
            </a:fld>
            <a:endParaRPr lang="en-US"/>
          </a:p>
        </p:txBody>
      </p:sp>
    </p:spTree>
    <p:extLst>
      <p:ext uri="{BB962C8B-B14F-4D97-AF65-F5344CB8AC3E}">
        <p14:creationId xmlns:p14="http://schemas.microsoft.com/office/powerpoint/2010/main" val="320102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645" y="2333547"/>
            <a:ext cx="10061426" cy="2072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01751" y="2455214"/>
            <a:ext cx="9464041" cy="1971260"/>
          </a:xfrm>
        </p:spPr>
        <p:txBody>
          <a:bodyPr tIns="45720" bIns="45720" anchor="ctr">
            <a:normAutofit/>
          </a:bodyPr>
          <a:lstStyle>
            <a:lvl1pPr algn="ctr">
              <a:lnSpc>
                <a:spcPct val="80000"/>
              </a:lnSpc>
              <a:defRPr sz="66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257300" y="4499691"/>
            <a:ext cx="7543800" cy="1483822"/>
          </a:xfrm>
        </p:spPr>
        <p:txBody>
          <a:bodyPr>
            <a:normAutofit/>
          </a:bodyPr>
          <a:lstStyle>
            <a:lvl1pPr marL="0" indent="0" algn="ctr">
              <a:buNone/>
              <a:defRPr sz="2200"/>
            </a:lvl1pPr>
            <a:lvl2pPr marL="502920" indent="0" algn="ctr">
              <a:buNone/>
              <a:defRPr sz="2200"/>
            </a:lvl2pPr>
            <a:lvl3pPr marL="1005840" indent="0" algn="ctr">
              <a:buNone/>
              <a:defRPr sz="220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0C7E35-61C9-471C-870E-2CE47EA24035}"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60008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C7E35-61C9-471C-870E-2CE47EA24035}"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162916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40932" y="0"/>
            <a:ext cx="2263140"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57515" y="690880"/>
            <a:ext cx="1981964" cy="639064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690880"/>
            <a:ext cx="6577965" cy="639064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1515" y="7279236"/>
            <a:ext cx="2263137" cy="413808"/>
          </a:xfrm>
        </p:spPr>
        <p:txBody>
          <a:bodyPr/>
          <a:lstStyle/>
          <a:p>
            <a:fld id="{0F0C7E35-61C9-471C-870E-2CE47EA24035}" type="datetimeFigureOut">
              <a:rPr lang="en-US" smtClean="0"/>
              <a:t>4/5/2023</a:t>
            </a:fld>
            <a:endParaRPr lang="en-US"/>
          </a:p>
        </p:txBody>
      </p:sp>
      <p:sp>
        <p:nvSpPr>
          <p:cNvPr id="5" name="Footer Placeholder 4"/>
          <p:cNvSpPr>
            <a:spLocks noGrp="1"/>
          </p:cNvSpPr>
          <p:nvPr>
            <p:ph type="ftr" sz="quarter" idx="11"/>
          </p:nvPr>
        </p:nvSpPr>
        <p:spPr>
          <a:xfrm>
            <a:off x="3115312" y="7279236"/>
            <a:ext cx="3530727" cy="413808"/>
          </a:xfrm>
        </p:spPr>
        <p:txBody>
          <a:bodyPr/>
          <a:lstStyle/>
          <a:p>
            <a:endParaRPr lang="hr-HR"/>
          </a:p>
        </p:txBody>
      </p:sp>
      <p:sp>
        <p:nvSpPr>
          <p:cNvPr id="6" name="Slide Number Placeholder 5"/>
          <p:cNvSpPr>
            <a:spLocks noGrp="1"/>
          </p:cNvSpPr>
          <p:nvPr>
            <p:ph type="sldNum" sz="quarter" idx="12"/>
          </p:nvPr>
        </p:nvSpPr>
        <p:spPr>
          <a:xfrm>
            <a:off x="6660266" y="7279236"/>
            <a:ext cx="725801" cy="413808"/>
          </a:xfrm>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160460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side Page">
    <p:spTree>
      <p:nvGrpSpPr>
        <p:cNvPr id="1" name=""/>
        <p:cNvGrpSpPr/>
        <p:nvPr/>
      </p:nvGrpSpPr>
      <p:grpSpPr>
        <a:xfrm>
          <a:off x="0" y="0"/>
          <a:ext cx="0" cy="0"/>
          <a:chOff x="0" y="0"/>
          <a:chExt cx="0" cy="0"/>
        </a:xfrm>
      </p:grpSpPr>
      <p:sp>
        <p:nvSpPr>
          <p:cNvPr id="12" name="Rectangle 11"/>
          <p:cNvSpPr/>
          <p:nvPr/>
        </p:nvSpPr>
        <p:spPr>
          <a:xfrm>
            <a:off x="457200" y="457199"/>
            <a:ext cx="2377440" cy="6583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 Placeholder 9"/>
          <p:cNvSpPr>
            <a:spLocks noGrp="1"/>
          </p:cNvSpPr>
          <p:nvPr>
            <p:ph type="body" sz="quarter" idx="10"/>
          </p:nvPr>
        </p:nvSpPr>
        <p:spPr>
          <a:xfrm>
            <a:off x="777240" y="665530"/>
            <a:ext cx="1737360" cy="1517413"/>
          </a:xfrm>
        </p:spPr>
        <p:txBody>
          <a:bodyPr lIns="0" tIns="0" rIns="0" bIns="0" anchor="b">
            <a:noAutofit/>
          </a:bodyPr>
          <a:lstStyle>
            <a:lvl1pPr marL="0" indent="0">
              <a:lnSpc>
                <a:spcPct val="100000"/>
              </a:lnSpc>
              <a:spcBef>
                <a:spcPts val="0"/>
              </a:spcBef>
              <a:buNone/>
              <a:defRPr sz="1800">
                <a:solidFill>
                  <a:schemeClr val="bg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11" name="Text Placeholder 9"/>
          <p:cNvSpPr>
            <a:spLocks noGrp="1"/>
          </p:cNvSpPr>
          <p:nvPr>
            <p:ph type="body" sz="quarter" idx="11"/>
          </p:nvPr>
        </p:nvSpPr>
        <p:spPr>
          <a:xfrm>
            <a:off x="777240" y="2302840"/>
            <a:ext cx="1737360" cy="4417999"/>
          </a:xfrm>
        </p:spPr>
        <p:txBody>
          <a:bodyPr lIns="0" tIns="0" rIns="0" bIns="0" anchor="t">
            <a:noAutofit/>
          </a:bodyPr>
          <a:lstStyle>
            <a:lvl1pPr marL="0" indent="0">
              <a:lnSpc>
                <a:spcPct val="105000"/>
              </a:lnSpc>
              <a:spcBef>
                <a:spcPts val="800"/>
              </a:spcBef>
              <a:buNone/>
              <a:defRPr sz="1000">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13" name="Rectangle 12"/>
          <p:cNvSpPr/>
          <p:nvPr/>
        </p:nvSpPr>
        <p:spPr>
          <a:xfrm>
            <a:off x="457200" y="7178040"/>
            <a:ext cx="237744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7124700" y="7086600"/>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Text Placeholder 9"/>
          <p:cNvSpPr>
            <a:spLocks noGrp="1"/>
          </p:cNvSpPr>
          <p:nvPr>
            <p:ph type="body" sz="quarter" idx="12"/>
          </p:nvPr>
        </p:nvSpPr>
        <p:spPr>
          <a:xfrm>
            <a:off x="7124700" y="457200"/>
            <a:ext cx="2468880" cy="1763463"/>
          </a:xfrm>
        </p:spPr>
        <p:txBody>
          <a:bodyPr lIns="0" tIns="0" rIns="0" bIns="0" anchor="b">
            <a:noAutofit/>
          </a:bodyPr>
          <a:lstStyle>
            <a:lvl1pPr marL="0" indent="0">
              <a:lnSpc>
                <a:spcPct val="95000"/>
              </a:lnSpc>
              <a:spcBef>
                <a:spcPts val="0"/>
              </a:spcBef>
              <a:buNone/>
              <a:defRPr sz="3000" b="1">
                <a:solidFill>
                  <a:schemeClr val="tx1">
                    <a:lumMod val="65000"/>
                    <a:lumOff val="35000"/>
                  </a:schemeClr>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22" name="Picture Placeholder 21"/>
          <p:cNvSpPr>
            <a:spLocks noGrp="1"/>
          </p:cNvSpPr>
          <p:nvPr>
            <p:ph type="pic" sz="quarter" idx="13"/>
          </p:nvPr>
        </p:nvSpPr>
        <p:spPr>
          <a:xfrm>
            <a:off x="7124700" y="2740819"/>
            <a:ext cx="2468563" cy="4208621"/>
          </a:xfrm>
        </p:spPr>
        <p:txBody>
          <a:bodyPr>
            <a:normAutofit/>
          </a:bodyPr>
          <a:lstStyle>
            <a:lvl1pPr marL="0" indent="0">
              <a:buNone/>
              <a:defRPr sz="1600">
                <a:solidFill>
                  <a:schemeClr val="tx1">
                    <a:lumMod val="65000"/>
                    <a:lumOff val="35000"/>
                  </a:schemeClr>
                </a:solidFill>
              </a:defRPr>
            </a:lvl1pPr>
          </a:lstStyle>
          <a:p>
            <a:r>
              <a:rPr lang="en-US" smtClean="0"/>
              <a:t>Click icon to add picture</a:t>
            </a:r>
            <a:endParaRPr/>
          </a:p>
        </p:txBody>
      </p:sp>
      <p:sp>
        <p:nvSpPr>
          <p:cNvPr id="24" name="Text Placeholder 9"/>
          <p:cNvSpPr>
            <a:spLocks noGrp="1"/>
          </p:cNvSpPr>
          <p:nvPr>
            <p:ph type="body" sz="quarter" idx="14"/>
          </p:nvPr>
        </p:nvSpPr>
        <p:spPr>
          <a:xfrm>
            <a:off x="7124700" y="2266383"/>
            <a:ext cx="2468880" cy="346007"/>
          </a:xfrm>
        </p:spPr>
        <p:txBody>
          <a:bodyPr lIns="0" tIns="0" rIns="0" bIns="0" anchor="t">
            <a:noAutofit/>
          </a:bodyPr>
          <a:lstStyle>
            <a:lvl1pPr marL="0" indent="0">
              <a:lnSpc>
                <a:spcPct val="114000"/>
              </a:lnSpc>
              <a:spcBef>
                <a:spcPts val="0"/>
              </a:spcBef>
              <a:buNone/>
              <a:defRPr sz="800" b="0">
                <a:solidFill>
                  <a:schemeClr val="accent1"/>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26" name="Text Placeholder 9"/>
          <p:cNvSpPr>
            <a:spLocks noGrp="1"/>
          </p:cNvSpPr>
          <p:nvPr>
            <p:ph type="body" sz="quarter" idx="15" hasCustomPrompt="1"/>
          </p:nvPr>
        </p:nvSpPr>
        <p:spPr>
          <a:xfrm rot="16200000">
            <a:off x="2859181" y="6050147"/>
            <a:ext cx="2011680" cy="516043"/>
          </a:xfrm>
        </p:spPr>
        <p:txBody>
          <a:bodyPr lIns="0" tIns="0" rIns="0" bIns="0" anchor="t">
            <a:noAutofit/>
          </a:bodyPr>
          <a:lstStyle>
            <a:lvl1pPr marL="0" indent="0">
              <a:lnSpc>
                <a:spcPct val="100000"/>
              </a:lnSpc>
              <a:spcBef>
                <a:spcPts val="0"/>
              </a:spcBef>
              <a:buNone/>
              <a:defRPr sz="900" b="0" baseline="0">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dirty="0"/>
              <a:t>[Company Name</a:t>
            </a:r>
            <a:r>
              <a:rPr dirty="0" smtClean="0"/>
              <a:t>]</a:t>
            </a:r>
            <a:r>
              <a:rPr lang="en-US" dirty="0" smtClean="0"/>
              <a:t/>
            </a:r>
            <a:br>
              <a:rPr lang="en-US" dirty="0" smtClean="0"/>
            </a:br>
            <a:r>
              <a:rPr lang="en-US" dirty="0" smtClean="0"/>
              <a:t>[Street Address]</a:t>
            </a:r>
            <a:br>
              <a:rPr lang="en-US" dirty="0" smtClean="0"/>
            </a:br>
            <a:r>
              <a:rPr lang="en-US" dirty="0" smtClean="0"/>
              <a:t>[City, ST ZIP Code]</a:t>
            </a:r>
            <a:endParaRPr dirty="0"/>
          </a:p>
        </p:txBody>
      </p:sp>
      <p:sp>
        <p:nvSpPr>
          <p:cNvPr id="29" name="Text Placeholder 9"/>
          <p:cNvSpPr>
            <a:spLocks noGrp="1"/>
          </p:cNvSpPr>
          <p:nvPr>
            <p:ph type="body" sz="quarter" idx="18" hasCustomPrompt="1"/>
          </p:nvPr>
        </p:nvSpPr>
        <p:spPr>
          <a:xfrm rot="16200000">
            <a:off x="3628146" y="2873971"/>
            <a:ext cx="2577959" cy="793647"/>
          </a:xfrm>
        </p:spPr>
        <p:txBody>
          <a:bodyPr lIns="0" tIns="0" rIns="0" bIns="0" anchor="t">
            <a:noAutofit/>
          </a:bodyPr>
          <a:lstStyle>
            <a:lvl1pPr marL="0" indent="0">
              <a:lnSpc>
                <a:spcPct val="120000"/>
              </a:lnSpc>
              <a:spcBef>
                <a:spcPts val="0"/>
              </a:spcBef>
              <a:buNone/>
              <a:defRPr sz="900" b="0" baseline="0">
                <a:solidFill>
                  <a:schemeClr val="tx1">
                    <a:lumMod val="65000"/>
                    <a:lumOff val="35000"/>
                  </a:schemeClr>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[Recipient Name]</a:t>
            </a:r>
            <a:br>
              <a:rPr/>
            </a:br>
            <a:r>
              <a:rPr/>
              <a:t>[Address]</a:t>
            </a:r>
            <a:br>
              <a:rPr/>
            </a:br>
            <a:r>
              <a:rPr/>
              <a:t>[City, ST  ZIP Code]</a:t>
            </a:r>
          </a:p>
        </p:txBody>
      </p:sp>
      <p:sp>
        <p:nvSpPr>
          <p:cNvPr id="32" name="Rectangle 31"/>
          <p:cNvSpPr/>
          <p:nvPr/>
        </p:nvSpPr>
        <p:spPr>
          <a:xfrm rot="16200000">
            <a:off x="3291840" y="457200"/>
            <a:ext cx="685800" cy="685800"/>
          </a:xfrm>
          <a:prstGeom prst="rect">
            <a:avLst/>
          </a:prstGeom>
          <a:noFill/>
          <a:ln w="635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sz="800">
                <a:solidFill>
                  <a:schemeClr val="bg1">
                    <a:lumMod val="85000"/>
                  </a:schemeClr>
                </a:solidFill>
              </a:rPr>
              <a:t>PLACE</a:t>
            </a:r>
            <a:br>
              <a:rPr sz="800">
                <a:solidFill>
                  <a:schemeClr val="bg1">
                    <a:lumMod val="85000"/>
                  </a:schemeClr>
                </a:solidFill>
              </a:rPr>
            </a:br>
            <a:r>
              <a:rPr sz="800">
                <a:solidFill>
                  <a:schemeClr val="bg1">
                    <a:lumMod val="85000"/>
                  </a:schemeClr>
                </a:solidFill>
              </a:rPr>
              <a:t>STAMP</a:t>
            </a:r>
            <a:br>
              <a:rPr sz="800">
                <a:solidFill>
                  <a:schemeClr val="bg1">
                    <a:lumMod val="85000"/>
                  </a:schemeClr>
                </a:solidFill>
              </a:rPr>
            </a:br>
            <a:r>
              <a:rPr sz="800">
                <a:solidFill>
                  <a:schemeClr val="bg1">
                    <a:lumMod val="85000"/>
                  </a:schemeClr>
                </a:solidFill>
              </a:rPr>
              <a:t>HERE </a:t>
            </a:r>
          </a:p>
        </p:txBody>
      </p:sp>
    </p:spTree>
    <p:extLst>
      <p:ext uri="{BB962C8B-B14F-4D97-AF65-F5344CB8AC3E}">
        <p14:creationId xmlns:p14="http://schemas.microsoft.com/office/powerpoint/2010/main" val="41602102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608">
          <p15:clr>
            <a:srgbClr val="FBAE40"/>
          </p15:clr>
        </p15:guide>
        <p15:guide id="2" orient="horz" pos="288">
          <p15:clr>
            <a:srgbClr val="FBAE40"/>
          </p15:clr>
        </p15:guide>
        <p15:guide id="3" pos="288">
          <p15:clr>
            <a:srgbClr val="FBAE40"/>
          </p15:clr>
        </p15:guide>
        <p15:guide id="4" pos="6048">
          <p15:clr>
            <a:srgbClr val="FBAE40"/>
          </p15:clr>
        </p15:guide>
        <p15:guide id="5" pos="2064">
          <p15:clr>
            <a:srgbClr val="A4A3A4"/>
          </p15:clr>
        </p15:guide>
        <p15:guide id="6" pos="4200">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Pag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198" y="3188368"/>
            <a:ext cx="2834641" cy="363935"/>
          </a:xfrm>
        </p:spPr>
        <p:txBody>
          <a:bodyPr lIns="0" tIns="0" rIns="0" bIns="0" anchor="b">
            <a:noAutofit/>
          </a:bodyPr>
          <a:lstStyle>
            <a:lvl1pPr marL="0" indent="0">
              <a:lnSpc>
                <a:spcPct val="100000"/>
              </a:lnSpc>
              <a:spcBef>
                <a:spcPts val="0"/>
              </a:spcBef>
              <a:buNone/>
              <a:defRPr sz="15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Click to edit text</a:t>
            </a:r>
          </a:p>
        </p:txBody>
      </p:sp>
      <p:sp>
        <p:nvSpPr>
          <p:cNvPr id="11" name="Text Placeholder 9"/>
          <p:cNvSpPr>
            <a:spLocks noGrp="1"/>
          </p:cNvSpPr>
          <p:nvPr>
            <p:ph type="body" sz="quarter" idx="11"/>
          </p:nvPr>
        </p:nvSpPr>
        <p:spPr>
          <a:xfrm>
            <a:off x="457199" y="3624067"/>
            <a:ext cx="2834640" cy="847670"/>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13" name="Rectangle 12"/>
          <p:cNvSpPr/>
          <p:nvPr/>
        </p:nvSpPr>
        <p:spPr>
          <a:xfrm>
            <a:off x="457200" y="7178040"/>
            <a:ext cx="9144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Picture Placeholder 21"/>
          <p:cNvSpPr>
            <a:spLocks noGrp="1"/>
          </p:cNvSpPr>
          <p:nvPr>
            <p:ph type="pic" sz="quarter" idx="19"/>
          </p:nvPr>
        </p:nvSpPr>
        <p:spPr>
          <a:xfrm>
            <a:off x="457199" y="457200"/>
            <a:ext cx="3200400" cy="2606040"/>
          </a:xfrm>
        </p:spPr>
        <p:txBody>
          <a:bodyPr>
            <a:normAutofit/>
          </a:bodyPr>
          <a:lstStyle>
            <a:lvl1pPr marL="0" indent="0">
              <a:buNone/>
              <a:defRPr sz="1600">
                <a:solidFill>
                  <a:schemeClr val="tx1">
                    <a:lumMod val="65000"/>
                    <a:lumOff val="35000"/>
                  </a:schemeClr>
                </a:solidFill>
              </a:defRPr>
            </a:lvl1pPr>
          </a:lstStyle>
          <a:p>
            <a:r>
              <a:rPr lang="en-US" smtClean="0"/>
              <a:t>Click icon to add picture</a:t>
            </a:r>
            <a:endParaRPr/>
          </a:p>
        </p:txBody>
      </p:sp>
      <p:sp>
        <p:nvSpPr>
          <p:cNvPr id="21" name="Text Placeholder 9"/>
          <p:cNvSpPr>
            <a:spLocks noGrp="1"/>
          </p:cNvSpPr>
          <p:nvPr>
            <p:ph type="body" sz="quarter" idx="20"/>
          </p:nvPr>
        </p:nvSpPr>
        <p:spPr>
          <a:xfrm>
            <a:off x="457199" y="4471737"/>
            <a:ext cx="2834640" cy="223896"/>
          </a:xfrm>
        </p:spPr>
        <p:txBody>
          <a:bodyPr lIns="0" tIns="0" rIns="0" bIns="0" anchor="b">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23" name="Text Placeholder 9"/>
          <p:cNvSpPr>
            <a:spLocks noGrp="1"/>
          </p:cNvSpPr>
          <p:nvPr>
            <p:ph type="body" sz="quarter" idx="21"/>
          </p:nvPr>
        </p:nvSpPr>
        <p:spPr>
          <a:xfrm>
            <a:off x="457199" y="4722992"/>
            <a:ext cx="2834640" cy="214391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25" name="Rectangle 24"/>
          <p:cNvSpPr/>
          <p:nvPr/>
        </p:nvSpPr>
        <p:spPr>
          <a:xfrm>
            <a:off x="3657598" y="457199"/>
            <a:ext cx="2834643" cy="2606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Text Placeholder 9"/>
          <p:cNvSpPr>
            <a:spLocks noGrp="1"/>
          </p:cNvSpPr>
          <p:nvPr>
            <p:ph type="body" sz="quarter" idx="22"/>
          </p:nvPr>
        </p:nvSpPr>
        <p:spPr>
          <a:xfrm>
            <a:off x="3977637" y="777239"/>
            <a:ext cx="2194564" cy="1963580"/>
          </a:xfrm>
        </p:spPr>
        <p:txBody>
          <a:bodyPr lIns="0" tIns="0" rIns="0" bIns="0" anchor="ctr">
            <a:noAutofit/>
          </a:bodyPr>
          <a:lstStyle>
            <a:lvl1pPr marL="0" indent="0">
              <a:lnSpc>
                <a:spcPct val="114000"/>
              </a:lnSpc>
              <a:spcBef>
                <a:spcPts val="900"/>
              </a:spcBef>
              <a:buNone/>
              <a:defRPr sz="1100">
                <a:solidFill>
                  <a:schemeClr val="bg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35" name="Text Placeholder 9"/>
          <p:cNvSpPr>
            <a:spLocks noGrp="1"/>
          </p:cNvSpPr>
          <p:nvPr>
            <p:ph type="body" sz="quarter" idx="23"/>
          </p:nvPr>
        </p:nvSpPr>
        <p:spPr>
          <a:xfrm>
            <a:off x="3665820" y="3624068"/>
            <a:ext cx="2834640" cy="1256775"/>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36" name="Text Placeholder 9"/>
          <p:cNvSpPr>
            <a:spLocks noGrp="1"/>
          </p:cNvSpPr>
          <p:nvPr>
            <p:ph type="body" sz="quarter" idx="24"/>
          </p:nvPr>
        </p:nvSpPr>
        <p:spPr>
          <a:xfrm>
            <a:off x="3665820" y="5433870"/>
            <a:ext cx="2834640" cy="1433040"/>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37" name="Text Placeholder 9"/>
          <p:cNvSpPr>
            <a:spLocks noGrp="1"/>
          </p:cNvSpPr>
          <p:nvPr>
            <p:ph type="body" sz="quarter" idx="25" hasCustomPrompt="1"/>
          </p:nvPr>
        </p:nvSpPr>
        <p:spPr>
          <a:xfrm>
            <a:off x="3665820" y="4991100"/>
            <a:ext cx="2834641" cy="369336"/>
          </a:xfrm>
        </p:spPr>
        <p:txBody>
          <a:bodyPr lIns="0" tIns="0" rIns="0" bIns="0" anchor="b">
            <a:noAutofit/>
          </a:bodyPr>
          <a:lstStyle>
            <a:lvl1pPr marL="0" indent="0">
              <a:lnSpc>
                <a:spcPct val="100000"/>
              </a:lnSpc>
              <a:spcBef>
                <a:spcPts val="0"/>
              </a:spcBef>
              <a:buNone/>
              <a:defRPr sz="15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Click to edit text</a:t>
            </a:r>
          </a:p>
        </p:txBody>
      </p:sp>
      <p:sp>
        <p:nvSpPr>
          <p:cNvPr id="38" name="Text Placeholder 9"/>
          <p:cNvSpPr>
            <a:spLocks noGrp="1"/>
          </p:cNvSpPr>
          <p:nvPr>
            <p:ph type="body" sz="quarter" idx="26"/>
          </p:nvPr>
        </p:nvSpPr>
        <p:spPr>
          <a:xfrm>
            <a:off x="7028349" y="468034"/>
            <a:ext cx="2572851" cy="226418"/>
          </a:xfrm>
        </p:spPr>
        <p:txBody>
          <a:bodyPr lIns="0" tIns="0" rIns="0" bIns="0" anchor="b">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dirty="0" smtClean="0"/>
              <a:t>Click to edit Master text styles</a:t>
            </a:r>
          </a:p>
        </p:txBody>
      </p:sp>
      <p:sp>
        <p:nvSpPr>
          <p:cNvPr id="39" name="Text Placeholder 9"/>
          <p:cNvSpPr>
            <a:spLocks noGrp="1"/>
          </p:cNvSpPr>
          <p:nvPr>
            <p:ph type="body" sz="quarter" idx="27"/>
          </p:nvPr>
        </p:nvSpPr>
        <p:spPr>
          <a:xfrm>
            <a:off x="7028349" y="728054"/>
            <a:ext cx="2572851" cy="110735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40" name="Text Placeholder 9"/>
          <p:cNvSpPr>
            <a:spLocks noGrp="1"/>
          </p:cNvSpPr>
          <p:nvPr>
            <p:ph type="body" sz="quarter" idx="28"/>
          </p:nvPr>
        </p:nvSpPr>
        <p:spPr>
          <a:xfrm>
            <a:off x="7028349" y="1976144"/>
            <a:ext cx="2572851" cy="226255"/>
          </a:xfrm>
        </p:spPr>
        <p:txBody>
          <a:bodyPr lIns="0" tIns="0" rIns="0" bIns="0" anchor="b">
            <a:noAutofit/>
          </a:bodyPr>
          <a:lstStyle>
            <a:lvl1pPr marL="0" indent="0">
              <a:lnSpc>
                <a:spcPct val="114000"/>
              </a:lnSpc>
              <a:spcBef>
                <a:spcPts val="800"/>
              </a:spcBef>
              <a:buNone/>
              <a:defRPr sz="800" b="1">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dirty="0" smtClean="0"/>
              <a:t>Click to edit Master text styles</a:t>
            </a:r>
          </a:p>
        </p:txBody>
      </p:sp>
      <p:sp>
        <p:nvSpPr>
          <p:cNvPr id="41" name="Text Placeholder 9"/>
          <p:cNvSpPr>
            <a:spLocks noGrp="1"/>
          </p:cNvSpPr>
          <p:nvPr>
            <p:ph type="body" sz="quarter" idx="29"/>
          </p:nvPr>
        </p:nvSpPr>
        <p:spPr>
          <a:xfrm>
            <a:off x="7028349" y="2236002"/>
            <a:ext cx="2572851" cy="277527"/>
          </a:xfrm>
        </p:spPr>
        <p:txBody>
          <a:bodyPr lIns="0" tIns="0" rIns="0" bIns="0" anchor="t">
            <a:noAutofit/>
          </a:bodyPr>
          <a:lstStyle>
            <a:lvl1pPr marL="0" indent="0">
              <a:lnSpc>
                <a:spcPct val="114000"/>
              </a:lnSpc>
              <a:spcBef>
                <a:spcPts val="800"/>
              </a:spcBef>
              <a:buNone/>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42" name="Text Placeholder 9"/>
          <p:cNvSpPr>
            <a:spLocks noGrp="1"/>
          </p:cNvSpPr>
          <p:nvPr>
            <p:ph type="body" sz="quarter" idx="30" hasCustomPrompt="1"/>
          </p:nvPr>
        </p:nvSpPr>
        <p:spPr>
          <a:xfrm>
            <a:off x="7028349" y="3344562"/>
            <a:ext cx="2572852" cy="363306"/>
          </a:xfrm>
        </p:spPr>
        <p:txBody>
          <a:bodyPr lIns="0" tIns="0" rIns="0" bIns="0" anchor="b">
            <a:noAutofit/>
          </a:bodyPr>
          <a:lstStyle>
            <a:lvl1pPr marL="0" indent="0">
              <a:lnSpc>
                <a:spcPct val="100000"/>
              </a:lnSpc>
              <a:spcBef>
                <a:spcPts val="0"/>
              </a:spcBef>
              <a:buNone/>
              <a:defRPr sz="1500">
                <a:solidFill>
                  <a:schemeClr val="accent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Click to edit text</a:t>
            </a:r>
          </a:p>
        </p:txBody>
      </p:sp>
      <p:sp>
        <p:nvSpPr>
          <p:cNvPr id="43" name="Text Placeholder 9"/>
          <p:cNvSpPr>
            <a:spLocks noGrp="1"/>
          </p:cNvSpPr>
          <p:nvPr>
            <p:ph type="body" sz="quarter" idx="31"/>
          </p:nvPr>
        </p:nvSpPr>
        <p:spPr>
          <a:xfrm>
            <a:off x="7028349" y="2613794"/>
            <a:ext cx="2572851" cy="730768"/>
          </a:xfrm>
        </p:spPr>
        <p:txBody>
          <a:bodyPr lIns="0" tIns="0" rIns="0" bIns="0" anchor="t">
            <a:noAutofit/>
          </a:bodyPr>
          <a:lstStyle>
            <a:lvl1pPr marL="137160" indent="-137160">
              <a:lnSpc>
                <a:spcPct val="114000"/>
              </a:lnSpc>
              <a:spcBef>
                <a:spcPts val="600"/>
              </a:spcBef>
              <a:buClr>
                <a:schemeClr val="accent1"/>
              </a:buClr>
              <a:buSzPct val="130000"/>
              <a:buFont typeface="Arial" panose="020B0604020202020204" pitchFamily="34" charset="0"/>
              <a:buChar char="•"/>
              <a:defRPr sz="80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lang="en-US" smtClean="0"/>
              <a:t>Click to edit Master text styles</a:t>
            </a:r>
          </a:p>
        </p:txBody>
      </p:sp>
      <p:sp>
        <p:nvSpPr>
          <p:cNvPr id="45" name="Text Placeholder 9"/>
          <p:cNvSpPr>
            <a:spLocks noGrp="1"/>
          </p:cNvSpPr>
          <p:nvPr>
            <p:ph type="body" sz="quarter" idx="32" hasCustomPrompt="1"/>
          </p:nvPr>
        </p:nvSpPr>
        <p:spPr>
          <a:xfrm>
            <a:off x="7028349" y="3763879"/>
            <a:ext cx="2572851" cy="723433"/>
          </a:xfrm>
        </p:spPr>
        <p:txBody>
          <a:bodyPr lIns="0" tIns="0" rIns="0" bIns="0" anchor="t">
            <a:noAutofit/>
          </a:bodyPr>
          <a:lstStyle>
            <a:lvl1pPr marL="0" indent="0">
              <a:lnSpc>
                <a:spcPct val="118000"/>
              </a:lnSpc>
              <a:spcBef>
                <a:spcPts val="0"/>
              </a:spcBef>
              <a:buNone/>
              <a:defRPr sz="800" b="0" baseline="0">
                <a:solidFill>
                  <a:schemeClr val="tx1">
                    <a:lumMod val="65000"/>
                    <a:lumOff val="3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dirty="0"/>
              <a:t>[Company Name</a:t>
            </a:r>
            <a:r>
              <a:rPr dirty="0" smtClean="0"/>
              <a:t>]</a:t>
            </a:r>
            <a:r>
              <a:rPr lang="en-US" dirty="0" smtClean="0"/>
              <a:t/>
            </a:r>
            <a:br>
              <a:rPr lang="en-US" dirty="0" smtClean="0"/>
            </a:br>
            <a:r>
              <a:rPr lang="en-US" dirty="0" smtClean="0"/>
              <a:t>[Street Address]</a:t>
            </a:r>
            <a:br>
              <a:rPr lang="en-US" dirty="0" smtClean="0"/>
            </a:br>
            <a:r>
              <a:rPr lang="en-US" dirty="0" smtClean="0"/>
              <a:t>[City, ST ZIP Code]</a:t>
            </a:r>
            <a:br>
              <a:rPr lang="en-US" dirty="0" smtClean="0"/>
            </a:br>
            <a:r>
              <a:rPr lang="en-US" dirty="0" smtClean="0"/>
              <a:t>[Telephone]</a:t>
            </a:r>
            <a:br>
              <a:rPr lang="en-US" dirty="0" smtClean="0"/>
            </a:br>
            <a:r>
              <a:rPr lang="en-US" dirty="0" smtClean="0"/>
              <a:t>[Email Address]</a:t>
            </a:r>
            <a:endParaRPr dirty="0"/>
          </a:p>
        </p:txBody>
      </p:sp>
      <p:sp>
        <p:nvSpPr>
          <p:cNvPr id="50" name="Text Placeholder 9"/>
          <p:cNvSpPr>
            <a:spLocks noGrp="1"/>
          </p:cNvSpPr>
          <p:nvPr>
            <p:ph type="body" sz="quarter" idx="37" hasCustomPrompt="1"/>
          </p:nvPr>
        </p:nvSpPr>
        <p:spPr>
          <a:xfrm>
            <a:off x="7028349" y="4553060"/>
            <a:ext cx="2572851" cy="256192"/>
          </a:xfrm>
        </p:spPr>
        <p:txBody>
          <a:bodyPr lIns="0" tIns="0" rIns="0" bIns="0" anchor="t">
            <a:noAutofit/>
          </a:bodyPr>
          <a:lstStyle>
            <a:lvl1pPr marL="0" indent="0">
              <a:lnSpc>
                <a:spcPct val="118000"/>
              </a:lnSpc>
              <a:spcBef>
                <a:spcPts val="800"/>
              </a:spcBef>
              <a:buNone/>
              <a:defRPr sz="800" b="0" baseline="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stStyle>
          <a:p>
            <a:pPr lvl="0"/>
            <a:r>
              <a:rPr/>
              <a:t>[Web Address]</a:t>
            </a:r>
          </a:p>
        </p:txBody>
      </p:sp>
    </p:spTree>
    <p:extLst>
      <p:ext uri="{BB962C8B-B14F-4D97-AF65-F5344CB8AC3E}">
        <p14:creationId xmlns:p14="http://schemas.microsoft.com/office/powerpoint/2010/main" val="18667030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608">
          <p15:clr>
            <a:srgbClr val="FBAE40"/>
          </p15:clr>
        </p15:guide>
        <p15:guide id="2" orient="horz" pos="288">
          <p15:clr>
            <a:srgbClr val="FBAE40"/>
          </p15:clr>
        </p15:guide>
        <p15:guide id="0" pos="288">
          <p15:clr>
            <a:srgbClr val="FBAE40"/>
          </p15:clr>
        </p15:guide>
        <p15:guide id="3" pos="6048">
          <p15:clr>
            <a:srgbClr val="FBAE40"/>
          </p15:clr>
        </p15:guide>
        <p15:guide id="4" pos="2136">
          <p15:clr>
            <a:srgbClr val="A4A3A4"/>
          </p15:clr>
        </p15:guide>
        <p15:guide id="5" pos="427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C7E35-61C9-471C-870E-2CE47EA24035}"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109776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645" y="2333547"/>
            <a:ext cx="10061426" cy="2072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7382" y="2503396"/>
            <a:ext cx="8675370" cy="1899920"/>
          </a:xfrm>
        </p:spPr>
        <p:txBody>
          <a:bodyPr anchor="ctr">
            <a:noAutofit/>
          </a:bodyPr>
          <a:lstStyle>
            <a:lvl1pPr algn="ctr">
              <a:lnSpc>
                <a:spcPct val="80000"/>
              </a:lnSpc>
              <a:defRPr sz="66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7382" y="4515654"/>
            <a:ext cx="8675370" cy="1331258"/>
          </a:xfrm>
        </p:spPr>
        <p:txBody>
          <a:bodyPr anchor="t">
            <a:normAutofit/>
          </a:bodyPr>
          <a:lstStyle>
            <a:lvl1pPr marL="0" indent="0" algn="ctr">
              <a:buNone/>
              <a:defRPr sz="2200">
                <a:solidFill>
                  <a:schemeClr val="tx2"/>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F0C7E35-61C9-471C-870E-2CE47EA24035}" type="datetimeFigureOut">
              <a:rPr lang="en-US" smtClean="0"/>
              <a:t>4/5/2023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hr-H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D236ED2-EF9B-4B9B-9B58-09E1C1CBDE09}" type="slidenum">
              <a:rPr lang="hr-HR" smtClean="0"/>
              <a:t>‹#›</a:t>
            </a:fld>
            <a:endParaRPr lang="hr-HR"/>
          </a:p>
        </p:txBody>
      </p:sp>
    </p:spTree>
    <p:extLst>
      <p:ext uri="{BB962C8B-B14F-4D97-AF65-F5344CB8AC3E}">
        <p14:creationId xmlns:p14="http://schemas.microsoft.com/office/powerpoint/2010/main" val="11926161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77" y="2279904"/>
            <a:ext cx="4023360" cy="4767072"/>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80660" y="2279904"/>
            <a:ext cx="4023360" cy="4767072"/>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0C7E35-61C9-471C-870E-2CE47EA24035}"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35728677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4380" y="2168599"/>
            <a:ext cx="4023360" cy="842173"/>
          </a:xfrm>
        </p:spPr>
        <p:txBody>
          <a:bodyPr anchor="ctr">
            <a:normAutofit/>
          </a:bodyPr>
          <a:lstStyle>
            <a:lvl1pPr marL="0" indent="0">
              <a:buNone/>
              <a:defRPr sz="220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4" name="Content Placeholder 3"/>
          <p:cNvSpPr>
            <a:spLocks noGrp="1"/>
          </p:cNvSpPr>
          <p:nvPr>
            <p:ph sz="half" idx="2"/>
          </p:nvPr>
        </p:nvSpPr>
        <p:spPr>
          <a:xfrm>
            <a:off x="754380" y="3010775"/>
            <a:ext cx="4023360" cy="4041648"/>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80471" y="2168599"/>
            <a:ext cx="4023360" cy="842173"/>
          </a:xfrm>
        </p:spPr>
        <p:txBody>
          <a:bodyPr anchor="ctr">
            <a:normAutofit/>
          </a:bodyPr>
          <a:lstStyle>
            <a:lvl1pPr marL="0" indent="0">
              <a:buNone/>
              <a:defRPr sz="220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6" name="Content Placeholder 5"/>
          <p:cNvSpPr>
            <a:spLocks noGrp="1"/>
          </p:cNvSpPr>
          <p:nvPr>
            <p:ph sz="quarter" idx="4"/>
          </p:nvPr>
        </p:nvSpPr>
        <p:spPr>
          <a:xfrm>
            <a:off x="5280471" y="3010773"/>
            <a:ext cx="4023360" cy="4041648"/>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0C7E35-61C9-471C-870E-2CE47EA24035}"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5252824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0C7E35-61C9-471C-870E-2CE47EA24035}"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414677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C7E35-61C9-471C-870E-2CE47EA24035}"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9997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754380" y="2435352"/>
            <a:ext cx="5029200" cy="4352544"/>
          </a:xfrm>
        </p:spPr>
        <p:txBody>
          <a:bodyPr/>
          <a:lstStyle>
            <a:lvl1pPr>
              <a:defRPr sz="242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81825" y="2433819"/>
            <a:ext cx="2816352" cy="3889962"/>
          </a:xfrm>
        </p:spPr>
        <p:txBody>
          <a:bodyPr>
            <a:normAutofit/>
          </a:bodyPr>
          <a:lstStyle>
            <a:lvl1pPr marL="0" indent="0">
              <a:lnSpc>
                <a:spcPct val="95000"/>
              </a:lnSpc>
              <a:buNone/>
              <a:defRPr sz="187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5" name="Date Placeholder 4"/>
          <p:cNvSpPr>
            <a:spLocks noGrp="1"/>
          </p:cNvSpPr>
          <p:nvPr>
            <p:ph type="dt" sz="half" idx="10"/>
          </p:nvPr>
        </p:nvSpPr>
        <p:spPr/>
        <p:txBody>
          <a:bodyPr/>
          <a:lstStyle/>
          <a:p>
            <a:fld id="{0F0C7E35-61C9-471C-870E-2CE47EA24035}"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6200019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54380" y="2506360"/>
            <a:ext cx="5230368" cy="4352544"/>
          </a:xfrm>
          <a:solidFill>
            <a:schemeClr val="tx2">
              <a:lumMod val="60000"/>
              <a:lumOff val="40000"/>
            </a:schemeClr>
          </a:solidFill>
        </p:spPr>
        <p:txBody>
          <a:bodyPr tIns="365760" anchor="t"/>
          <a:lstStyle>
            <a:lvl1pPr marL="0" indent="0" algn="ctr">
              <a:buNone/>
              <a:defRPr sz="3520">
                <a:solidFill>
                  <a:schemeClr val="tx1">
                    <a:lumMod val="50000"/>
                  </a:schemeClr>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473886" y="2437370"/>
            <a:ext cx="2816352" cy="3886200"/>
          </a:xfrm>
        </p:spPr>
        <p:txBody>
          <a:bodyPr>
            <a:normAutofit/>
          </a:bodyPr>
          <a:lstStyle>
            <a:lvl1pPr marL="0" indent="0">
              <a:lnSpc>
                <a:spcPct val="95000"/>
              </a:lnSpc>
              <a:buNone/>
              <a:defRPr sz="187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5" name="Date Placeholder 4"/>
          <p:cNvSpPr>
            <a:spLocks noGrp="1"/>
          </p:cNvSpPr>
          <p:nvPr>
            <p:ph type="dt" sz="half" idx="10"/>
          </p:nvPr>
        </p:nvSpPr>
        <p:spPr/>
        <p:txBody>
          <a:bodyPr/>
          <a:lstStyle/>
          <a:p>
            <a:fld id="{0F0C7E35-61C9-471C-870E-2CE47EA24035}"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D236ED2-EF9B-4B9B-9B58-09E1C1CBDE09}" type="slidenum">
              <a:rPr lang="hr-HR" smtClean="0"/>
              <a:t>‹#›</a:t>
            </a:fld>
            <a:endParaRPr lang="hr-HR"/>
          </a:p>
        </p:txBody>
      </p:sp>
    </p:spTree>
    <p:extLst>
      <p:ext uri="{BB962C8B-B14F-4D97-AF65-F5344CB8AC3E}">
        <p14:creationId xmlns:p14="http://schemas.microsoft.com/office/powerpoint/2010/main" val="427947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98" y="199591"/>
            <a:ext cx="10055885" cy="1865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53521" y="322066"/>
            <a:ext cx="8549640" cy="17099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3521" y="2279904"/>
            <a:ext cx="8549640" cy="47670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9713" y="7279236"/>
            <a:ext cx="2854547" cy="413808"/>
          </a:xfrm>
          <a:prstGeom prst="rect">
            <a:avLst/>
          </a:prstGeom>
        </p:spPr>
        <p:txBody>
          <a:bodyPr vert="horz" lIns="91440" tIns="45720" rIns="45720" bIns="45720" rtlCol="0" anchor="ctr"/>
          <a:lstStyle>
            <a:lvl1pPr algn="l">
              <a:defRPr sz="1155">
                <a:solidFill>
                  <a:schemeClr val="tx1"/>
                </a:solidFill>
              </a:defRPr>
            </a:lvl1pPr>
          </a:lstStyle>
          <a:p>
            <a:fld id="{0F0C7E35-61C9-471C-870E-2CE47EA24035}" type="datetimeFigureOut">
              <a:rPr lang="en-US" smtClean="0"/>
              <a:t>4/5/2023</a:t>
            </a:fld>
            <a:endParaRPr lang="en-US"/>
          </a:p>
        </p:txBody>
      </p:sp>
      <p:sp>
        <p:nvSpPr>
          <p:cNvPr id="5" name="Footer Placeholder 4"/>
          <p:cNvSpPr>
            <a:spLocks noGrp="1"/>
          </p:cNvSpPr>
          <p:nvPr>
            <p:ph type="ftr" sz="quarter" idx="3"/>
          </p:nvPr>
        </p:nvSpPr>
        <p:spPr>
          <a:xfrm>
            <a:off x="4610100" y="7279236"/>
            <a:ext cx="4466690" cy="413808"/>
          </a:xfrm>
          <a:prstGeom prst="rect">
            <a:avLst/>
          </a:prstGeom>
        </p:spPr>
        <p:txBody>
          <a:bodyPr vert="horz" lIns="91440" tIns="45720" rIns="91440" bIns="45720" rtlCol="0" anchor="ctr"/>
          <a:lstStyle>
            <a:lvl1pPr algn="r">
              <a:defRPr sz="1155">
                <a:solidFill>
                  <a:schemeClr val="tx1"/>
                </a:solidFill>
              </a:defRPr>
            </a:lvl1pPr>
          </a:lstStyle>
          <a:p>
            <a:endParaRPr lang="hr-HR"/>
          </a:p>
        </p:txBody>
      </p:sp>
      <p:sp>
        <p:nvSpPr>
          <p:cNvPr id="6" name="Slide Number Placeholder 5"/>
          <p:cNvSpPr>
            <a:spLocks noGrp="1"/>
          </p:cNvSpPr>
          <p:nvPr>
            <p:ph type="sldNum" sz="quarter" idx="4"/>
          </p:nvPr>
        </p:nvSpPr>
        <p:spPr>
          <a:xfrm>
            <a:off x="9091653" y="7279236"/>
            <a:ext cx="780668" cy="413808"/>
          </a:xfrm>
          <a:prstGeom prst="rect">
            <a:avLst/>
          </a:prstGeom>
        </p:spPr>
        <p:txBody>
          <a:bodyPr vert="horz" lIns="45720" tIns="45720" rIns="91440" bIns="45720" rtlCol="0" anchor="ctr"/>
          <a:lstStyle>
            <a:lvl1pPr algn="l">
              <a:defRPr sz="1320" b="0">
                <a:solidFill>
                  <a:schemeClr val="tx1"/>
                </a:solidFill>
              </a:defRPr>
            </a:lvl1pPr>
          </a:lstStyle>
          <a:p>
            <a:fld id="{ED236ED2-EF9B-4B9B-9B58-09E1C1CBDE09}" type="slidenum">
              <a:rPr lang="hr-HR" smtClean="0"/>
              <a:t>‹#›</a:t>
            </a:fld>
            <a:endParaRPr lang="hr-HR"/>
          </a:p>
        </p:txBody>
      </p:sp>
    </p:spTree>
    <p:extLst>
      <p:ext uri="{BB962C8B-B14F-4D97-AF65-F5344CB8AC3E}">
        <p14:creationId xmlns:p14="http://schemas.microsoft.com/office/powerpoint/2010/main" val="3675665442"/>
      </p:ext>
    </p:extLst>
  </p:cSld>
  <p:clrMap bg1="dk1" tx1="lt1" bg2="dk2" tx2="lt2" accent1="accent1" accent2="accent2" accent3="accent3" accent4="accent4" accent5="accent5" accent6="accent6" hlink="hlink" folHlink="folHlink"/>
  <p:sldLayoutIdLst>
    <p:sldLayoutId id="2147485678" r:id="rId1"/>
    <p:sldLayoutId id="2147485679" r:id="rId2"/>
    <p:sldLayoutId id="2147485680" r:id="rId3"/>
    <p:sldLayoutId id="2147485681" r:id="rId4"/>
    <p:sldLayoutId id="2147485682" r:id="rId5"/>
    <p:sldLayoutId id="2147485683" r:id="rId6"/>
    <p:sldLayoutId id="2147485684" r:id="rId7"/>
    <p:sldLayoutId id="2147485685" r:id="rId8"/>
    <p:sldLayoutId id="2147485686" r:id="rId9"/>
    <p:sldLayoutId id="2147485687" r:id="rId10"/>
    <p:sldLayoutId id="2147485688" r:id="rId11"/>
    <p:sldLayoutId id="2147485689" r:id="rId12"/>
    <p:sldLayoutId id="2147485690" r:id="rId13"/>
  </p:sldLayoutIdLst>
  <p:txStyles>
    <p:titleStyle>
      <a:lvl1pPr algn="l" defTabSz="1005840" rtl="0" eaLnBrk="1" latinLnBrk="0" hangingPunct="1">
        <a:lnSpc>
          <a:spcPct val="85000"/>
        </a:lnSpc>
        <a:spcBef>
          <a:spcPct val="0"/>
        </a:spcBef>
        <a:buNone/>
        <a:defRPr sz="4400" kern="1200" cap="all" baseline="0">
          <a:solidFill>
            <a:schemeClr val="bg2"/>
          </a:solidFill>
          <a:latin typeface="+mj-lt"/>
          <a:ea typeface="+mj-ea"/>
          <a:cs typeface="+mj-cs"/>
        </a:defRPr>
      </a:lvl1pPr>
    </p:titleStyle>
    <p:bodyStyle>
      <a:lvl1pPr marL="201168" indent="-201168" algn="l" defTabSz="1005840" rtl="0" eaLnBrk="1" latinLnBrk="0" hangingPunct="1">
        <a:lnSpc>
          <a:spcPct val="90000"/>
        </a:lnSpc>
        <a:spcBef>
          <a:spcPts val="1320"/>
        </a:spcBef>
        <a:spcAft>
          <a:spcPts val="220"/>
        </a:spcAft>
        <a:buClr>
          <a:schemeClr val="tx1"/>
        </a:buClr>
        <a:buFont typeface="Wingdings" pitchFamily="2" charset="2"/>
        <a:buChar char=""/>
        <a:defRPr sz="2420" kern="1200">
          <a:solidFill>
            <a:schemeClr val="tx1"/>
          </a:solidFill>
          <a:latin typeface="+mn-lt"/>
          <a:ea typeface="+mn-ea"/>
          <a:cs typeface="+mn-cs"/>
        </a:defRPr>
      </a:lvl1pPr>
      <a:lvl2pPr marL="452628" indent="-201168" algn="l" defTabSz="1005840" rtl="0" eaLnBrk="1" latinLnBrk="0" hangingPunct="1">
        <a:lnSpc>
          <a:spcPct val="90000"/>
        </a:lnSpc>
        <a:spcBef>
          <a:spcPts val="220"/>
        </a:spcBef>
        <a:spcAft>
          <a:spcPts val="440"/>
        </a:spcAft>
        <a:buClr>
          <a:schemeClr val="tx1"/>
        </a:buClr>
        <a:buFont typeface="Wingdings" pitchFamily="2" charset="2"/>
        <a:buChar char=""/>
        <a:defRPr sz="2200" kern="1200">
          <a:solidFill>
            <a:schemeClr val="tx1"/>
          </a:solidFill>
          <a:latin typeface="+mn-lt"/>
          <a:ea typeface="+mn-ea"/>
          <a:cs typeface="+mn-cs"/>
        </a:defRPr>
      </a:lvl2pPr>
      <a:lvl3pPr marL="704088" indent="-201168" algn="l" defTabSz="1005840" rtl="0" eaLnBrk="1" latinLnBrk="0" hangingPunct="1">
        <a:lnSpc>
          <a:spcPct val="90000"/>
        </a:lnSpc>
        <a:spcBef>
          <a:spcPts val="220"/>
        </a:spcBef>
        <a:spcAft>
          <a:spcPts val="440"/>
        </a:spcAft>
        <a:buClr>
          <a:schemeClr val="tx1"/>
        </a:buClr>
        <a:buFont typeface="Wingdings" pitchFamily="2" charset="2"/>
        <a:buChar char=""/>
        <a:defRPr sz="1980" kern="1200">
          <a:solidFill>
            <a:schemeClr val="tx1"/>
          </a:solidFill>
          <a:latin typeface="+mn-lt"/>
          <a:ea typeface="+mn-ea"/>
          <a:cs typeface="+mn-cs"/>
        </a:defRPr>
      </a:lvl3pPr>
      <a:lvl4pPr marL="955548" indent="-201168"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4pPr>
      <a:lvl5pPr marL="1207008" indent="-201168"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5pPr>
      <a:lvl6pPr marL="1413060" indent="-251460"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6pPr>
      <a:lvl7pPr marL="1618980" indent="-251460"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7pPr>
      <a:lvl8pPr marL="1791900" indent="-251460"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8pPr>
      <a:lvl9pPr marL="1986820" indent="-251460" algn="l" defTabSz="1005840" rtl="0" eaLnBrk="1" latinLnBrk="0" hangingPunct="1">
        <a:lnSpc>
          <a:spcPct val="90000"/>
        </a:lnSpc>
        <a:spcBef>
          <a:spcPts val="220"/>
        </a:spcBef>
        <a:spcAft>
          <a:spcPts val="440"/>
        </a:spcAft>
        <a:buClr>
          <a:schemeClr val="tx1"/>
        </a:buClr>
        <a:buFont typeface="Wingdings" pitchFamily="2" charset="2"/>
        <a:buChar char=""/>
        <a:defRPr sz="176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www.canva.com/design/DAFP8pA2F_g/8iFyhpv4EWlA2-PtM05lRw/edit" TargetMode="External"/><Relationship Id="rId4" Type="http://schemas.openxmlformats.org/officeDocument/2006/relationships/image" Target="../media/image3.jpg"/><Relationship Id="rId9" Type="http://schemas.openxmlformats.org/officeDocument/2006/relationships/hyperlink" Target="http://smsida.h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7240" y="312296"/>
            <a:ext cx="1737360" cy="1517413"/>
          </a:xfrm>
        </p:spPr>
        <p:txBody>
          <a:bodyPr/>
          <a:lstStyle/>
          <a:p>
            <a:r>
              <a:rPr lang="hr-HR" dirty="0" smtClean="0"/>
              <a:t>Le caffetterie – la formazione dell’aspetto urbano</a:t>
            </a:r>
            <a:endParaRPr lang="en-US" dirty="0"/>
          </a:p>
        </p:txBody>
      </p:sp>
      <p:sp>
        <p:nvSpPr>
          <p:cNvPr id="3" name="Text Placeholder 2"/>
          <p:cNvSpPr>
            <a:spLocks noGrp="1"/>
          </p:cNvSpPr>
          <p:nvPr>
            <p:ph type="body" sz="quarter" idx="11"/>
          </p:nvPr>
        </p:nvSpPr>
        <p:spPr>
          <a:xfrm>
            <a:off x="707924" y="1829709"/>
            <a:ext cx="1917534" cy="4417999"/>
          </a:xfrm>
        </p:spPr>
        <p:txBody>
          <a:bodyPr/>
          <a:lstStyle/>
          <a:p>
            <a:pPr algn="just"/>
            <a:r>
              <a:rPr lang="en-US" dirty="0"/>
              <a:t>La </a:t>
            </a:r>
            <a:r>
              <a:rPr lang="en-US" dirty="0" err="1"/>
              <a:t>storia</a:t>
            </a:r>
            <a:r>
              <a:rPr lang="en-US" dirty="0"/>
              <a:t> </a:t>
            </a:r>
            <a:r>
              <a:rPr lang="en-US" dirty="0" err="1"/>
              <a:t>della</a:t>
            </a:r>
            <a:r>
              <a:rPr lang="en-US" dirty="0"/>
              <a:t> </a:t>
            </a:r>
            <a:r>
              <a:rPr lang="en-US" dirty="0" err="1"/>
              <a:t>citta</a:t>
            </a:r>
            <a:r>
              <a:rPr lang="en-US" dirty="0"/>
              <a:t>’ di </a:t>
            </a:r>
            <a:r>
              <a:rPr lang="en-US" dirty="0" err="1"/>
              <a:t>Pola</a:t>
            </a:r>
            <a:r>
              <a:rPr lang="en-US" dirty="0"/>
              <a:t> </a:t>
            </a:r>
            <a:r>
              <a:rPr lang="en-US" dirty="0" err="1"/>
              <a:t>all’inizio</a:t>
            </a:r>
            <a:r>
              <a:rPr lang="en-US" dirty="0"/>
              <a:t> del Novecento e’ </a:t>
            </a:r>
            <a:r>
              <a:rPr lang="en-US" dirty="0" err="1"/>
              <a:t>strettamente</a:t>
            </a:r>
            <a:r>
              <a:rPr lang="en-US" dirty="0"/>
              <a:t> </a:t>
            </a:r>
            <a:r>
              <a:rPr lang="en-US" dirty="0" err="1"/>
              <a:t>collegata</a:t>
            </a:r>
            <a:r>
              <a:rPr lang="en-US" dirty="0"/>
              <a:t> </a:t>
            </a:r>
            <a:r>
              <a:rPr lang="en-US" dirty="0" err="1"/>
              <a:t>alla</a:t>
            </a:r>
            <a:r>
              <a:rPr lang="en-US" dirty="0"/>
              <a:t> </a:t>
            </a:r>
            <a:r>
              <a:rPr lang="en-US" dirty="0" err="1"/>
              <a:t>formazione</a:t>
            </a:r>
            <a:r>
              <a:rPr lang="en-US" dirty="0"/>
              <a:t> </a:t>
            </a:r>
            <a:r>
              <a:rPr lang="en-US" dirty="0" err="1"/>
              <a:t>della</a:t>
            </a:r>
            <a:r>
              <a:rPr lang="en-US" dirty="0"/>
              <a:t> </a:t>
            </a:r>
            <a:r>
              <a:rPr lang="en-US" dirty="0" err="1"/>
              <a:t>cultura</a:t>
            </a:r>
            <a:r>
              <a:rPr lang="en-US" dirty="0"/>
              <a:t> </a:t>
            </a:r>
            <a:r>
              <a:rPr lang="en-US" dirty="0" err="1"/>
              <a:t>urbana</a:t>
            </a:r>
            <a:r>
              <a:rPr lang="en-US" dirty="0"/>
              <a:t> per cui </a:t>
            </a:r>
            <a:r>
              <a:rPr lang="en-US" dirty="0" err="1"/>
              <a:t>gli</a:t>
            </a:r>
            <a:r>
              <a:rPr lang="en-US" dirty="0"/>
              <a:t> </a:t>
            </a:r>
            <a:r>
              <a:rPr lang="en-US" dirty="0" err="1"/>
              <a:t>spazi</a:t>
            </a:r>
            <a:r>
              <a:rPr lang="en-US" dirty="0"/>
              <a:t> </a:t>
            </a:r>
            <a:r>
              <a:rPr lang="en-US" dirty="0" err="1"/>
              <a:t>pubblici</a:t>
            </a:r>
            <a:r>
              <a:rPr lang="en-US" dirty="0"/>
              <a:t> </a:t>
            </a:r>
            <a:r>
              <a:rPr lang="en-US" dirty="0" err="1"/>
              <a:t>quali</a:t>
            </a:r>
            <a:r>
              <a:rPr lang="en-US" dirty="0"/>
              <a:t> </a:t>
            </a:r>
            <a:r>
              <a:rPr lang="en-US" dirty="0" err="1"/>
              <a:t>osterie</a:t>
            </a:r>
            <a:r>
              <a:rPr lang="en-US" dirty="0"/>
              <a:t>, </a:t>
            </a:r>
            <a:r>
              <a:rPr lang="en-US" dirty="0" err="1"/>
              <a:t>trattorie</a:t>
            </a:r>
            <a:r>
              <a:rPr lang="en-US" dirty="0"/>
              <a:t>, </a:t>
            </a:r>
            <a:r>
              <a:rPr lang="en-US" dirty="0" err="1"/>
              <a:t>caffetterie</a:t>
            </a:r>
            <a:r>
              <a:rPr lang="en-US" dirty="0"/>
              <a:t>, </a:t>
            </a:r>
            <a:r>
              <a:rPr lang="en-US" dirty="0" err="1"/>
              <a:t>diventano</a:t>
            </a:r>
            <a:r>
              <a:rPr lang="en-US" dirty="0"/>
              <a:t> un </a:t>
            </a:r>
            <a:r>
              <a:rPr lang="en-US" dirty="0" err="1"/>
              <a:t>fenomeno</a:t>
            </a:r>
            <a:r>
              <a:rPr lang="en-US" dirty="0"/>
              <a:t> </a:t>
            </a:r>
            <a:r>
              <a:rPr lang="en-US" dirty="0" err="1"/>
              <a:t>pubblico</a:t>
            </a:r>
            <a:r>
              <a:rPr lang="en-US" dirty="0"/>
              <a:t> </a:t>
            </a:r>
            <a:r>
              <a:rPr lang="en-US" dirty="0" err="1"/>
              <a:t>che</a:t>
            </a:r>
            <a:r>
              <a:rPr lang="en-US" dirty="0"/>
              <a:t> </a:t>
            </a:r>
            <a:r>
              <a:rPr lang="en-US" dirty="0" err="1"/>
              <a:t>definisce</a:t>
            </a:r>
            <a:r>
              <a:rPr lang="en-US" dirty="0"/>
              <a:t> </a:t>
            </a:r>
            <a:r>
              <a:rPr lang="en-US" dirty="0" err="1"/>
              <a:t>l’identita</a:t>
            </a:r>
            <a:r>
              <a:rPr lang="en-US" dirty="0"/>
              <a:t>’ </a:t>
            </a:r>
            <a:r>
              <a:rPr lang="en-US" dirty="0" err="1"/>
              <a:t>della</a:t>
            </a:r>
            <a:r>
              <a:rPr lang="en-US" dirty="0"/>
              <a:t> </a:t>
            </a:r>
            <a:r>
              <a:rPr lang="en-US" dirty="0" err="1"/>
              <a:t>citta</a:t>
            </a:r>
            <a:r>
              <a:rPr lang="en-US" dirty="0" smtClean="0"/>
              <a:t>’.</a:t>
            </a:r>
            <a:r>
              <a:rPr lang="hr-HR" dirty="0" smtClean="0"/>
              <a:t> </a:t>
            </a:r>
          </a:p>
          <a:p>
            <a:pPr algn="just"/>
            <a:r>
              <a:rPr lang="hr-HR" dirty="0"/>
              <a:t>L'anno 1852 fu molto significativo per la città di Pola in quanto una decisione cambia profondamente il suo destino quando 'imperatore Francesco Giuseppe I decide di fare di Pola il principale porto marino dell'Impero Assburgico. Di seguito la città si sviluppò rapidamente, il numero degli abitanti crebbe tanto che nel 1910 erano 58562. Pola stava diventando una città moderna</a:t>
            </a:r>
            <a:r>
              <a:rPr lang="hr-HR" dirty="0" smtClean="0"/>
              <a:t>.</a:t>
            </a:r>
          </a:p>
          <a:p>
            <a:pPr algn="just"/>
            <a:r>
              <a:rPr lang="hr-HR" dirty="0"/>
              <a:t>La grande concentrazione di popolazione porta alla comparsa dei „luoghi di ristoro“: osterie, trattorie, caffetterie che svolgeranno un ruolo rilevante nella creazione dell'aspetto urbano di Pola, particolarmento negli anni che precedono la Prima guerra mondiale. </a:t>
            </a:r>
            <a:r>
              <a:rPr lang="hr-HR" dirty="0" smtClean="0"/>
              <a:t>In </a:t>
            </a:r>
            <a:r>
              <a:rPr lang="hr-HR" dirty="0"/>
              <a:t>questo periodo </a:t>
            </a:r>
            <a:r>
              <a:rPr lang="hr-HR" dirty="0" smtClean="0"/>
              <a:t>operano </a:t>
            </a:r>
            <a:r>
              <a:rPr lang="hr-HR" dirty="0"/>
              <a:t>tante caffetterie per cui è questo il periodo che tratteremo nella nostra ricerca.</a:t>
            </a:r>
          </a:p>
          <a:p>
            <a:pPr algn="just"/>
            <a:endParaRPr lang="hr-HR" dirty="0"/>
          </a:p>
          <a:p>
            <a:pPr algn="just"/>
            <a:endParaRPr lang="en-US" dirty="0"/>
          </a:p>
        </p:txBody>
      </p:sp>
      <p:sp>
        <p:nvSpPr>
          <p:cNvPr id="4" name="Text Placeholder 3"/>
          <p:cNvSpPr>
            <a:spLocks noGrp="1"/>
          </p:cNvSpPr>
          <p:nvPr>
            <p:ph type="body" sz="quarter" idx="12"/>
          </p:nvPr>
        </p:nvSpPr>
        <p:spPr>
          <a:xfrm>
            <a:off x="7233187" y="243470"/>
            <a:ext cx="2251588" cy="1709387"/>
          </a:xfrm>
          <a:solidFill>
            <a:schemeClr val="accent1">
              <a:lumMod val="60000"/>
              <a:lumOff val="40000"/>
            </a:schemeClr>
          </a:solidFill>
        </p:spPr>
        <p:txBody>
          <a:bodyPr/>
          <a:lstStyle/>
          <a:p>
            <a:r>
              <a:rPr lang="hr-HR" sz="2800" dirty="0" smtClean="0">
                <a:solidFill>
                  <a:schemeClr val="accent2">
                    <a:lumMod val="75000"/>
                  </a:schemeClr>
                </a:solidFill>
                <a:latin typeface="Baskerville Old Face" panose="02020602080505020303" pitchFamily="18" charset="0"/>
              </a:rPr>
              <a:t>Le caffetterie polesane – i luoghi della memoria</a:t>
            </a:r>
            <a:endParaRPr lang="en-US" sz="2800" dirty="0">
              <a:solidFill>
                <a:schemeClr val="accent2">
                  <a:lumMod val="75000"/>
                </a:schemeClr>
              </a:solidFill>
              <a:latin typeface="Baskerville Old Face" panose="02020602080505020303" pitchFamily="18" charset="0"/>
            </a:endParaRP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6616" r="26616"/>
          <a:stretch>
            <a:fillRect/>
          </a:stretch>
        </p:blipFill>
        <p:spPr/>
      </p:pic>
      <p:sp>
        <p:nvSpPr>
          <p:cNvPr id="6" name="Text Placeholder 5"/>
          <p:cNvSpPr>
            <a:spLocks noGrp="1"/>
          </p:cNvSpPr>
          <p:nvPr>
            <p:ph type="body" sz="quarter" idx="14"/>
          </p:nvPr>
        </p:nvSpPr>
        <p:spPr>
          <a:xfrm>
            <a:off x="7539665" y="2173834"/>
            <a:ext cx="1638632" cy="346007"/>
          </a:xfrm>
          <a:solidFill>
            <a:schemeClr val="accent1">
              <a:lumMod val="60000"/>
              <a:lumOff val="40000"/>
            </a:schemeClr>
          </a:solidFill>
        </p:spPr>
        <p:txBody>
          <a:bodyPr/>
          <a:lstStyle/>
          <a:p>
            <a:r>
              <a:rPr lang="hr-HR" sz="1600" dirty="0" smtClean="0"/>
              <a:t>  </a:t>
            </a:r>
            <a:r>
              <a:rPr lang="hr-HR" sz="1600" b="1" dirty="0" smtClean="0">
                <a:solidFill>
                  <a:schemeClr val="accent2">
                    <a:lumMod val="75000"/>
                  </a:schemeClr>
                </a:solidFill>
              </a:rPr>
              <a:t>Pola  1900 -1914</a:t>
            </a:r>
            <a:endParaRPr lang="en-US" sz="1600" b="1" dirty="0">
              <a:solidFill>
                <a:schemeClr val="accent2">
                  <a:lumMod val="75000"/>
                </a:scheme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987" y="3143358"/>
            <a:ext cx="1428750" cy="8953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8414" y="2416707"/>
            <a:ext cx="1428949" cy="34294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5175" y="4272857"/>
            <a:ext cx="1150374" cy="92075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236" y="288075"/>
            <a:ext cx="2274487" cy="1819590"/>
          </a:xfrm>
          <a:prstGeom prst="rect">
            <a:avLst/>
          </a:prstGeom>
        </p:spPr>
      </p:pic>
      <p:pic>
        <p:nvPicPr>
          <p:cNvPr id="18" name="Picture 17"/>
          <p:cNvPicPr/>
          <p:nvPr/>
        </p:nvPicPr>
        <p:blipFill>
          <a:blip r:embed="rId8" cstate="print">
            <a:extLst>
              <a:ext uri="{28A0092B-C50C-407E-A947-70E740481C1C}">
                <a14:useLocalDpi xmlns:a14="http://schemas.microsoft.com/office/drawing/2010/main" val="0"/>
              </a:ext>
            </a:extLst>
          </a:blip>
          <a:stretch>
            <a:fillRect/>
          </a:stretch>
        </p:blipFill>
        <p:spPr>
          <a:xfrm>
            <a:off x="3398907" y="243470"/>
            <a:ext cx="2284573" cy="1864195"/>
          </a:xfrm>
          <a:prstGeom prst="rect">
            <a:avLst/>
          </a:prstGeom>
        </p:spPr>
      </p:pic>
      <p:sp>
        <p:nvSpPr>
          <p:cNvPr id="20" name="TextBox 19"/>
          <p:cNvSpPr txBox="1"/>
          <p:nvPr/>
        </p:nvSpPr>
        <p:spPr>
          <a:xfrm>
            <a:off x="3207768" y="6167947"/>
            <a:ext cx="3210243" cy="830997"/>
          </a:xfrm>
          <a:prstGeom prst="rect">
            <a:avLst/>
          </a:prstGeom>
          <a:solidFill>
            <a:schemeClr val="accent1"/>
          </a:solidFill>
        </p:spPr>
        <p:txBody>
          <a:bodyPr wrap="square" rtlCol="0">
            <a:spAutoFit/>
          </a:bodyPr>
          <a:lstStyle/>
          <a:p>
            <a:r>
              <a:rPr lang="hr-HR" sz="1600" b="1" dirty="0" smtClean="0">
                <a:solidFill>
                  <a:schemeClr val="accent2">
                    <a:lumMod val="50000"/>
                  </a:schemeClr>
                </a:solidFill>
              </a:rPr>
              <a:t>Istituzionalizzazione della storia del territorio nella Regione Istriana 2022/2023</a:t>
            </a:r>
            <a:endParaRPr lang="hr-HR" sz="1600" b="1" dirty="0">
              <a:solidFill>
                <a:schemeClr val="accent2">
                  <a:lumMod val="50000"/>
                </a:schemeClr>
              </a:solidFill>
            </a:endParaRPr>
          </a:p>
        </p:txBody>
      </p:sp>
      <p:sp>
        <p:nvSpPr>
          <p:cNvPr id="21" name="TextBox 20"/>
          <p:cNvSpPr txBox="1"/>
          <p:nvPr/>
        </p:nvSpPr>
        <p:spPr>
          <a:xfrm>
            <a:off x="3053647" y="5314677"/>
            <a:ext cx="3628103" cy="954107"/>
          </a:xfrm>
          <a:prstGeom prst="rect">
            <a:avLst/>
          </a:prstGeom>
          <a:noFill/>
        </p:spPr>
        <p:txBody>
          <a:bodyPr wrap="square" rtlCol="0">
            <a:spAutoFit/>
          </a:bodyPr>
          <a:lstStyle/>
          <a:p>
            <a:r>
              <a:rPr lang="hr-HR" sz="1400" dirty="0" smtClean="0">
                <a:solidFill>
                  <a:srgbClr val="002060"/>
                </a:solidFill>
                <a:hlinkClick r:id="rId9"/>
              </a:rPr>
              <a:t>http://smsida.hr</a:t>
            </a:r>
            <a:endParaRPr lang="hr-HR" sz="1400" dirty="0" smtClean="0">
              <a:solidFill>
                <a:srgbClr val="002060"/>
              </a:solidFill>
            </a:endParaRPr>
          </a:p>
          <a:p>
            <a:r>
              <a:rPr lang="hr-HR" sz="1400" dirty="0">
                <a:solidFill>
                  <a:srgbClr val="002060"/>
                </a:solidFill>
                <a:hlinkClick r:id="rId10"/>
              </a:rPr>
              <a:t>https://</a:t>
            </a:r>
            <a:r>
              <a:rPr lang="hr-HR" sz="1400" dirty="0" smtClean="0">
                <a:solidFill>
                  <a:srgbClr val="002060"/>
                </a:solidFill>
                <a:hlinkClick r:id="rId10"/>
              </a:rPr>
              <a:t>www.canva.com/design/DAFP8pA2F_g/8iFyhpv4EWlA2-PtM05lRw/edit</a:t>
            </a:r>
            <a:endParaRPr lang="hr-HR" sz="1400" dirty="0" smtClean="0">
              <a:solidFill>
                <a:srgbClr val="002060"/>
              </a:solidFill>
            </a:endParaRPr>
          </a:p>
          <a:p>
            <a:endParaRPr lang="hr-HR" sz="1400" dirty="0"/>
          </a:p>
        </p:txBody>
      </p:sp>
    </p:spTree>
    <p:extLst>
      <p:ext uri="{BB962C8B-B14F-4D97-AF65-F5344CB8AC3E}">
        <p14:creationId xmlns:p14="http://schemas.microsoft.com/office/powerpoint/2010/main" val="4009884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60000"/>
                <a:lumOff val="4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hr-HR"/>
          </a:p>
        </p:txBody>
      </p:sp>
      <p:sp>
        <p:nvSpPr>
          <p:cNvPr id="15" name="Text Placeholder 14"/>
          <p:cNvSpPr>
            <a:spLocks noGrp="1"/>
          </p:cNvSpPr>
          <p:nvPr>
            <p:ph type="body" sz="quarter" idx="11"/>
          </p:nvPr>
        </p:nvSpPr>
        <p:spPr>
          <a:xfrm>
            <a:off x="427702" y="3215148"/>
            <a:ext cx="2609386" cy="3864078"/>
          </a:xfrm>
          <a:solidFill>
            <a:schemeClr val="accent1"/>
          </a:solidFill>
        </p:spPr>
        <p:txBody>
          <a:bodyPr/>
          <a:lstStyle/>
          <a:p>
            <a:r>
              <a:rPr lang="en-US" b="1" dirty="0" smtClean="0"/>
              <a:t>I</a:t>
            </a:r>
            <a:r>
              <a:rPr lang="hr-HR" sz="1050" b="1" dirty="0" smtClean="0">
                <a:solidFill>
                  <a:schemeClr val="bg1"/>
                </a:solidFill>
              </a:rPr>
              <a:t>Chi?</a:t>
            </a:r>
          </a:p>
          <a:p>
            <a:r>
              <a:rPr lang="hr-HR" sz="1050" dirty="0" smtClean="0">
                <a:solidFill>
                  <a:schemeClr val="bg1"/>
                </a:solidFill>
                <a:latin typeface="Arial" panose="020B0604020202020204" pitchFamily="34" charset="0"/>
                <a:cs typeface="Arial" panose="020B0604020202020204" pitchFamily="34" charset="0"/>
              </a:rPr>
              <a:t>La classe I° economico – ricercatori: Lana Babić, Davide Ban, Lara Cergnul,  Antonio Civitico, Libia Assal Divišić, Naomi Jahja, Leona Kmet, Giorgia Kukolja, Sara Mancini,  Alex Mećava, Patrik Mele, Manuella Načinović, Noemi Vukičević</a:t>
            </a:r>
          </a:p>
          <a:p>
            <a:r>
              <a:rPr lang="hr-HR" sz="1050" dirty="0" smtClean="0">
                <a:solidFill>
                  <a:schemeClr val="bg1"/>
                </a:solidFill>
                <a:latin typeface="Arial" panose="020B0604020202020204" pitchFamily="34" charset="0"/>
                <a:cs typeface="Arial" panose="020B0604020202020204" pitchFamily="34" charset="0"/>
              </a:rPr>
              <a:t>La classe III° commessi:</a:t>
            </a:r>
          </a:p>
          <a:p>
            <a:r>
              <a:rPr lang="hr-HR" sz="1050" dirty="0" smtClean="0">
                <a:solidFill>
                  <a:schemeClr val="bg1"/>
                </a:solidFill>
                <a:latin typeface="Arial" panose="020B0604020202020204" pitchFamily="34" charset="0"/>
                <a:cs typeface="Arial" panose="020B0604020202020204" pitchFamily="34" charset="0"/>
              </a:rPr>
              <a:t>Giuseppe Intilli – la regia del video</a:t>
            </a:r>
          </a:p>
          <a:p>
            <a:r>
              <a:rPr lang="hr-HR" sz="1050" dirty="0" smtClean="0">
                <a:solidFill>
                  <a:schemeClr val="bg1"/>
                </a:solidFill>
                <a:latin typeface="Arial" panose="020B0604020202020204" pitchFamily="34" charset="0"/>
                <a:cs typeface="Arial" panose="020B0604020202020204" pitchFamily="34" charset="0"/>
              </a:rPr>
              <a:t>Lejla Kezele – ricerca</a:t>
            </a:r>
          </a:p>
          <a:p>
            <a:r>
              <a:rPr lang="hr-HR" sz="1050" dirty="0" smtClean="0">
                <a:solidFill>
                  <a:schemeClr val="bg1"/>
                </a:solidFill>
                <a:latin typeface="Arial" panose="020B0604020202020204" pitchFamily="34" charset="0"/>
                <a:cs typeface="Arial" panose="020B0604020202020204" pitchFamily="34" charset="0"/>
              </a:rPr>
              <a:t>Giulia Mancini – disegni</a:t>
            </a:r>
          </a:p>
          <a:p>
            <a:r>
              <a:rPr lang="hr-HR" sz="1100" dirty="0" smtClean="0">
                <a:solidFill>
                  <a:schemeClr val="bg1"/>
                </a:solidFill>
                <a:latin typeface="Arial" panose="020B0604020202020204" pitchFamily="34" charset="0"/>
                <a:cs typeface="Arial" panose="020B0604020202020204" pitchFamily="34" charset="0"/>
              </a:rPr>
              <a:t>Titolare del progetto: prof. Elda Pliško Horvat</a:t>
            </a:r>
          </a:p>
          <a:p>
            <a:r>
              <a:rPr lang="hr-HR" sz="1100" dirty="0" smtClean="0">
                <a:solidFill>
                  <a:schemeClr val="bg1"/>
                </a:solidFill>
                <a:latin typeface="Arial" panose="020B0604020202020204" pitchFamily="34" charset="0"/>
                <a:cs typeface="Arial" panose="020B0604020202020204" pitchFamily="34" charset="0"/>
              </a:rPr>
              <a:t>Hanno collaborato: le prof.sse V. Mijandrušić Miloš, O. Bugarin Geromella, P. Vellico Batel</a:t>
            </a:r>
            <a:endParaRPr lang="en-US" sz="1100" dirty="0" smtClean="0">
              <a:solidFill>
                <a:schemeClr val="bg1"/>
              </a:solidFill>
              <a:latin typeface="Arial" panose="020B0604020202020204" pitchFamily="34" charset="0"/>
              <a:cs typeface="Arial" panose="020B0604020202020204" pitchFamily="34" charset="0"/>
            </a:endParaRPr>
          </a:p>
        </p:txBody>
      </p:sp>
      <p:pic>
        <p:nvPicPr>
          <p:cNvPr id="6" name="Picture Placeholder 5"/>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31155" b="31155"/>
          <a:stretch>
            <a:fillRect/>
          </a:stretch>
        </p:blipFill>
        <p:spPr>
          <a:xfrm>
            <a:off x="427702" y="179673"/>
            <a:ext cx="2525316" cy="2056329"/>
          </a:xfrm>
        </p:spPr>
      </p:pic>
      <p:sp>
        <p:nvSpPr>
          <p:cNvPr id="12" name="Text Placeholder 11"/>
          <p:cNvSpPr>
            <a:spLocks noGrp="1"/>
          </p:cNvSpPr>
          <p:nvPr>
            <p:ph type="body" sz="quarter" idx="20"/>
          </p:nvPr>
        </p:nvSpPr>
        <p:spPr>
          <a:xfrm>
            <a:off x="3753603" y="578804"/>
            <a:ext cx="2552319" cy="2160253"/>
          </a:xfrm>
        </p:spPr>
        <p:txBody>
          <a:bodyPr/>
          <a:lstStyle/>
          <a:p>
            <a:r>
              <a:rPr lang="en-US" dirty="0" smtClean="0"/>
              <a:t>“</a:t>
            </a:r>
            <a:endParaRPr lang="en-US" sz="1200" b="1" dirty="0" smtClean="0">
              <a:latin typeface="Calibri" panose="020F0502020204030204" pitchFamily="34" charset="0"/>
              <a:cs typeface="Calibri" panose="020F0502020204030204" pitchFamily="34" charset="0"/>
            </a:endParaRPr>
          </a:p>
        </p:txBody>
      </p:sp>
      <p:sp>
        <p:nvSpPr>
          <p:cNvPr id="11" name="Text Placeholder 10"/>
          <p:cNvSpPr>
            <a:spLocks noGrp="1"/>
          </p:cNvSpPr>
          <p:nvPr>
            <p:ph type="body" sz="quarter" idx="21"/>
          </p:nvPr>
        </p:nvSpPr>
        <p:spPr>
          <a:xfrm>
            <a:off x="3588774" y="3392129"/>
            <a:ext cx="2879872" cy="3529781"/>
          </a:xfrm>
          <a:solidFill>
            <a:schemeClr val="accent1"/>
          </a:solidFill>
        </p:spPr>
        <p:txBody>
          <a:bodyPr/>
          <a:lstStyle/>
          <a:p>
            <a:r>
              <a:rPr lang="hr-HR" sz="1050" b="1" dirty="0" smtClean="0">
                <a:solidFill>
                  <a:schemeClr val="bg1"/>
                </a:solidFill>
                <a:latin typeface="Arial" panose="020B0604020202020204" pitchFamily="34" charset="0"/>
                <a:cs typeface="Arial" panose="020B0604020202020204" pitchFamily="34" charset="0"/>
              </a:rPr>
              <a:t>Le fasi di lavoro:</a:t>
            </a:r>
          </a:p>
          <a:p>
            <a:pPr marL="171450" indent="-171450">
              <a:buFontTx/>
              <a:buChar char="-"/>
            </a:pPr>
            <a:r>
              <a:rPr lang="hr-HR" sz="1050" dirty="0" smtClean="0">
                <a:solidFill>
                  <a:schemeClr val="bg1"/>
                </a:solidFill>
                <a:latin typeface="Arial" panose="020B0604020202020204" pitchFamily="34" charset="0"/>
                <a:cs typeface="Arial" panose="020B0604020202020204" pitchFamily="34" charset="0"/>
              </a:rPr>
              <a:t>La ricerca nella Biblioteca </a:t>
            </a:r>
            <a:r>
              <a:rPr lang="hr-HR" sz="1050" dirty="0">
                <a:solidFill>
                  <a:schemeClr val="bg1"/>
                </a:solidFill>
                <a:latin typeface="Arial" panose="020B0604020202020204" pitchFamily="34" charset="0"/>
                <a:cs typeface="Arial" panose="020B0604020202020204" pitchFamily="34" charset="0"/>
              </a:rPr>
              <a:t>u</a:t>
            </a:r>
            <a:r>
              <a:rPr lang="hr-HR" sz="1050" dirty="0" smtClean="0">
                <a:solidFill>
                  <a:schemeClr val="bg1"/>
                </a:solidFill>
                <a:latin typeface="Arial" panose="020B0604020202020204" pitchFamily="34" charset="0"/>
                <a:cs typeface="Arial" panose="020B0604020202020204" pitchFamily="34" charset="0"/>
              </a:rPr>
              <a:t>niversitaria </a:t>
            </a:r>
            <a:r>
              <a:rPr lang="hr-HR" sz="1050" dirty="0">
                <a:solidFill>
                  <a:schemeClr val="bg1"/>
                </a:solidFill>
                <a:latin typeface="Arial" panose="020B0604020202020204" pitchFamily="34" charset="0"/>
                <a:cs typeface="Arial" panose="020B0604020202020204" pitchFamily="34" charset="0"/>
              </a:rPr>
              <a:t>d</a:t>
            </a:r>
            <a:r>
              <a:rPr lang="hr-HR" sz="1050" dirty="0" smtClean="0">
                <a:solidFill>
                  <a:schemeClr val="bg1"/>
                </a:solidFill>
                <a:latin typeface="Arial" panose="020B0604020202020204" pitchFamily="34" charset="0"/>
                <a:cs typeface="Arial" panose="020B0604020202020204" pitchFamily="34" charset="0"/>
              </a:rPr>
              <a:t>ell’Università di Juraj Dobrila</a:t>
            </a:r>
          </a:p>
          <a:p>
            <a:pPr marL="171450" indent="-171450">
              <a:buFontTx/>
              <a:buChar char="-"/>
            </a:pPr>
            <a:r>
              <a:rPr lang="hr-HR" sz="1050" dirty="0" smtClean="0">
                <a:solidFill>
                  <a:schemeClr val="bg1"/>
                </a:solidFill>
                <a:latin typeface="Arial" panose="020B0604020202020204" pitchFamily="34" charset="0"/>
                <a:cs typeface="Arial" panose="020B0604020202020204" pitchFamily="34" charset="0"/>
              </a:rPr>
              <a:t>La </a:t>
            </a:r>
            <a:r>
              <a:rPr lang="hr-HR" sz="1050" smtClean="0">
                <a:solidFill>
                  <a:schemeClr val="bg1"/>
                </a:solidFill>
                <a:latin typeface="Arial" panose="020B0604020202020204" pitchFamily="34" charset="0"/>
                <a:cs typeface="Arial" panose="020B0604020202020204" pitchFamily="34" charset="0"/>
              </a:rPr>
              <a:t>visita alla </a:t>
            </a:r>
            <a:r>
              <a:rPr lang="hr-HR" sz="1050" dirty="0" smtClean="0">
                <a:solidFill>
                  <a:schemeClr val="bg1"/>
                </a:solidFill>
                <a:latin typeface="Arial" panose="020B0604020202020204" pitchFamily="34" charset="0"/>
                <a:cs typeface="Arial" panose="020B0604020202020204" pitchFamily="34" charset="0"/>
              </a:rPr>
              <a:t>mostra</a:t>
            </a:r>
            <a:r>
              <a:rPr lang="hr-HR" sz="1050" i="1" dirty="0" smtClean="0">
                <a:solidFill>
                  <a:schemeClr val="bg1"/>
                </a:solidFill>
                <a:latin typeface="Arial" panose="020B0604020202020204" pitchFamily="34" charset="0"/>
                <a:cs typeface="Arial" panose="020B0604020202020204" pitchFamily="34" charset="0"/>
              </a:rPr>
              <a:t> Lo sviluppo industriale di Pola all’inizio del Novecento </a:t>
            </a:r>
            <a:r>
              <a:rPr lang="hr-HR" sz="1050" dirty="0" smtClean="0">
                <a:solidFill>
                  <a:schemeClr val="bg1"/>
                </a:solidFill>
                <a:latin typeface="Arial" panose="020B0604020202020204" pitchFamily="34" charset="0"/>
                <a:cs typeface="Arial" panose="020B0604020202020204" pitchFamily="34" charset="0"/>
              </a:rPr>
              <a:t>La biblioteca civica)</a:t>
            </a:r>
          </a:p>
          <a:p>
            <a:pPr marL="171450" indent="-171450">
              <a:buFontTx/>
              <a:buChar char="-"/>
            </a:pPr>
            <a:r>
              <a:rPr lang="hr-HR" sz="1050" dirty="0" smtClean="0">
                <a:solidFill>
                  <a:schemeClr val="bg1"/>
                </a:solidFill>
                <a:latin typeface="Arial" panose="020B0604020202020204" pitchFamily="34" charset="0"/>
                <a:cs typeface="Arial" panose="020B0604020202020204" pitchFamily="34" charset="0"/>
              </a:rPr>
              <a:t>La ricerca sul terreno</a:t>
            </a:r>
          </a:p>
          <a:p>
            <a:pPr marL="171450" indent="-171450">
              <a:buFontTx/>
              <a:buChar char="-"/>
            </a:pPr>
            <a:r>
              <a:rPr lang="hr-HR" sz="1050" dirty="0" smtClean="0">
                <a:solidFill>
                  <a:schemeClr val="bg1"/>
                </a:solidFill>
                <a:latin typeface="Arial" panose="020B0604020202020204" pitchFamily="34" charset="0"/>
                <a:cs typeface="Arial" panose="020B0604020202020204" pitchFamily="34" charset="0"/>
              </a:rPr>
              <a:t>Gli interventi del prof. Matija Prepušt: </a:t>
            </a:r>
            <a:r>
              <a:rPr lang="hr-HR" sz="1050" i="1" dirty="0" smtClean="0">
                <a:solidFill>
                  <a:schemeClr val="bg1"/>
                </a:solidFill>
                <a:latin typeface="Arial" panose="020B0604020202020204" pitchFamily="34" charset="0"/>
                <a:cs typeface="Arial" panose="020B0604020202020204" pitchFamily="34" charset="0"/>
              </a:rPr>
              <a:t>Pola all’inizio del XX secolo</a:t>
            </a:r>
          </a:p>
          <a:p>
            <a:pPr marL="171450" indent="-171450">
              <a:buFontTx/>
              <a:buChar char="-"/>
            </a:pPr>
            <a:r>
              <a:rPr lang="hr-HR" sz="1050" i="1" dirty="0" smtClean="0">
                <a:solidFill>
                  <a:schemeClr val="bg1"/>
                </a:solidFill>
                <a:latin typeface="Arial" panose="020B0604020202020204" pitchFamily="34" charset="0"/>
                <a:cs typeface="Arial" panose="020B0604020202020204" pitchFamily="34" charset="0"/>
              </a:rPr>
              <a:t>Le caffetterie polesane</a:t>
            </a:r>
          </a:p>
          <a:p>
            <a:pPr marL="171450" indent="-171450">
              <a:buFontTx/>
              <a:buChar char="-"/>
            </a:pPr>
            <a:r>
              <a:rPr lang="hr-HR" sz="1050" dirty="0" smtClean="0">
                <a:solidFill>
                  <a:schemeClr val="bg1"/>
                </a:solidFill>
                <a:latin typeface="Arial" panose="020B0604020202020204" pitchFamily="34" charset="0"/>
                <a:cs typeface="Arial" panose="020B0604020202020204" pitchFamily="34" charset="0"/>
              </a:rPr>
              <a:t>Caffetteria – Galleria Cvajner:  la conservazione dello spirito autentico</a:t>
            </a:r>
            <a:endParaRPr lang="hr-HR" sz="105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427701" y="2184770"/>
            <a:ext cx="2525317" cy="830997"/>
          </a:xfrm>
          <a:prstGeom prst="rect">
            <a:avLst/>
          </a:prstGeom>
          <a:solidFill>
            <a:schemeClr val="accent1"/>
          </a:solidFill>
        </p:spPr>
        <p:txBody>
          <a:bodyPr wrap="square">
            <a:spAutoFit/>
          </a:bodyPr>
          <a:lstStyle/>
          <a:p>
            <a:r>
              <a:rPr lang="hr-HR" sz="1200" dirty="0">
                <a:solidFill>
                  <a:schemeClr val="bg1"/>
                </a:solidFill>
                <a:latin typeface="Calibri" panose="020F0502020204030204" pitchFamily="34" charset="0"/>
                <a:cs typeface="Calibri" panose="020F0502020204030204" pitchFamily="34" charset="0"/>
              </a:rPr>
              <a:t>Un po’ di </a:t>
            </a:r>
            <a:r>
              <a:rPr lang="hr-HR" sz="1200" dirty="0" smtClean="0">
                <a:solidFill>
                  <a:schemeClr val="bg1"/>
                </a:solidFill>
                <a:latin typeface="Calibri" panose="020F0502020204030204" pitchFamily="34" charset="0"/>
                <a:cs typeface="Calibri" panose="020F0502020204030204" pitchFamily="34" charset="0"/>
              </a:rPr>
              <a:t>pausa </a:t>
            </a:r>
            <a:r>
              <a:rPr lang="hr-HR" sz="1200" dirty="0">
                <a:solidFill>
                  <a:schemeClr val="bg1"/>
                </a:solidFill>
                <a:latin typeface="Calibri" panose="020F0502020204030204" pitchFamily="34" charset="0"/>
                <a:cs typeface="Calibri" panose="020F0502020204030204" pitchFamily="34" charset="0"/>
              </a:rPr>
              <a:t>durante la </a:t>
            </a:r>
            <a:r>
              <a:rPr lang="hr-HR" sz="1200" dirty="0" smtClean="0">
                <a:solidFill>
                  <a:schemeClr val="bg1"/>
                </a:solidFill>
                <a:latin typeface="Calibri" panose="020F0502020204030204" pitchFamily="34" charset="0"/>
                <a:cs typeface="Calibri" panose="020F0502020204030204" pitchFamily="34" charset="0"/>
              </a:rPr>
              <a:t>ricerca. </a:t>
            </a:r>
            <a:r>
              <a:rPr lang="hr-HR" sz="1200" dirty="0">
                <a:solidFill>
                  <a:schemeClr val="bg1"/>
                </a:solidFill>
                <a:latin typeface="Calibri" panose="020F0502020204030204" pitchFamily="34" charset="0"/>
                <a:cs typeface="Calibri" panose="020F0502020204030204" pitchFamily="34" charset="0"/>
              </a:rPr>
              <a:t>In vicinanza era situata la  famosa caffetteria </a:t>
            </a:r>
            <a:r>
              <a:rPr lang="hr-HR" sz="1200" i="1" dirty="0">
                <a:solidFill>
                  <a:schemeClr val="bg1"/>
                </a:solidFill>
                <a:latin typeface="Calibri" panose="020F0502020204030204" pitchFamily="34" charset="0"/>
                <a:cs typeface="Calibri" panose="020F0502020204030204" pitchFamily="34" charset="0"/>
              </a:rPr>
              <a:t>Degli Specchi</a:t>
            </a:r>
            <a:r>
              <a:rPr lang="hr-HR" sz="1200" i="1" dirty="0" smtClean="0">
                <a:solidFill>
                  <a:schemeClr val="bg1"/>
                </a:solidFill>
                <a:latin typeface="Calibri" panose="020F0502020204030204" pitchFamily="34" charset="0"/>
                <a:cs typeface="Calibri" panose="020F0502020204030204" pitchFamily="34" charset="0"/>
              </a:rPr>
              <a:t>. (foto: G. Intilli, IIIe)</a:t>
            </a:r>
            <a:endParaRPr lang="en-US" sz="1200" b="1" i="1" dirty="0">
              <a:solidFill>
                <a:schemeClr val="bg1"/>
              </a:solidFill>
              <a:latin typeface="Calibri" panose="020F0502020204030204" pitchFamily="34" charset="0"/>
              <a:cs typeface="Calibri" panose="020F0502020204030204" pitchFamily="34" charset="0"/>
            </a:endParaRPr>
          </a:p>
        </p:txBody>
      </p:sp>
      <p:sp>
        <p:nvSpPr>
          <p:cNvPr id="10" name="TextBox 9"/>
          <p:cNvSpPr txBox="1"/>
          <p:nvPr/>
        </p:nvSpPr>
        <p:spPr>
          <a:xfrm>
            <a:off x="3761118" y="1012590"/>
            <a:ext cx="2715041" cy="1223412"/>
          </a:xfrm>
          <a:prstGeom prst="rect">
            <a:avLst/>
          </a:prstGeom>
          <a:noFill/>
        </p:spPr>
        <p:txBody>
          <a:bodyPr wrap="square" rtlCol="0">
            <a:spAutoFit/>
          </a:bodyPr>
          <a:lstStyle/>
          <a:p>
            <a:pPr algn="just"/>
            <a:r>
              <a:rPr lang="hr-HR" sz="1050" b="1" dirty="0" smtClean="0">
                <a:solidFill>
                  <a:schemeClr val="bg1"/>
                </a:solidFill>
                <a:latin typeface="Arial" panose="020B0604020202020204" pitchFamily="34" charset="0"/>
                <a:cs typeface="Arial" panose="020B0604020202020204" pitchFamily="34" charset="0"/>
              </a:rPr>
              <a:t>Che cosa?</a:t>
            </a:r>
          </a:p>
          <a:p>
            <a:pPr algn="just"/>
            <a:endParaRPr lang="hr-HR" sz="1050" dirty="0" smtClean="0">
              <a:solidFill>
                <a:schemeClr val="bg1"/>
              </a:solidFill>
              <a:latin typeface="Arial" panose="020B0604020202020204" pitchFamily="34" charset="0"/>
              <a:cs typeface="Arial" panose="020B0604020202020204" pitchFamily="34" charset="0"/>
            </a:endParaRPr>
          </a:p>
          <a:p>
            <a:pPr algn="just"/>
            <a:r>
              <a:rPr lang="hr-HR" sz="1050" dirty="0" smtClean="0">
                <a:solidFill>
                  <a:schemeClr val="bg1"/>
                </a:solidFill>
                <a:latin typeface="Arial" panose="020B0604020202020204" pitchFamily="34" charset="0"/>
                <a:cs typeface="Arial" panose="020B0604020202020204" pitchFamily="34" charset="0"/>
              </a:rPr>
              <a:t>Fare la ricerca sulle caffetterie più significative presenti nella città in quel periodo (Marine Kasino, Sezessione, Casa Popolare, Imperial, Miramare, Degli Specchi, Al Commercio, Al Municipio</a:t>
            </a:r>
            <a:r>
              <a:rPr lang="hr-HR" sz="1050" b="1" dirty="0" smtClean="0">
                <a:solidFill>
                  <a:schemeClr val="bg1"/>
                </a:solidFill>
                <a:latin typeface="Arial" panose="020B0604020202020204" pitchFamily="34" charset="0"/>
                <a:cs typeface="Arial" panose="020B0604020202020204" pitchFamily="34" charset="0"/>
              </a:rPr>
              <a:t>)</a:t>
            </a:r>
            <a:endParaRPr lang="hr-HR" sz="1050" b="1" dirty="0">
              <a:solidFill>
                <a:schemeClr val="bg1"/>
              </a:solidFill>
              <a:latin typeface="Arial" panose="020B0604020202020204" pitchFamily="34" charset="0"/>
              <a:cs typeface="Arial" panose="020B0604020202020204" pitchFamily="34" charset="0"/>
            </a:endParaRPr>
          </a:p>
        </p:txBody>
      </p:sp>
      <p:sp>
        <p:nvSpPr>
          <p:cNvPr id="36" name="Oval 35"/>
          <p:cNvSpPr/>
          <p:nvPr/>
        </p:nvSpPr>
        <p:spPr>
          <a:xfrm>
            <a:off x="7393858" y="639097"/>
            <a:ext cx="1700981" cy="1071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solidFill>
                  <a:schemeClr val="bg1"/>
                </a:solidFill>
              </a:rPr>
              <a:t>Sapevate che:</a:t>
            </a:r>
            <a:endParaRPr lang="hr-HR" b="1" dirty="0">
              <a:solidFill>
                <a:schemeClr val="bg1"/>
              </a:solidFill>
            </a:endParaRPr>
          </a:p>
        </p:txBody>
      </p:sp>
      <p:sp>
        <p:nvSpPr>
          <p:cNvPr id="2" name="TextBox 1"/>
          <p:cNvSpPr txBox="1"/>
          <p:nvPr/>
        </p:nvSpPr>
        <p:spPr>
          <a:xfrm>
            <a:off x="7106507" y="1983572"/>
            <a:ext cx="2595716" cy="738664"/>
          </a:xfrm>
          <a:prstGeom prst="rect">
            <a:avLst/>
          </a:prstGeom>
          <a:solidFill>
            <a:schemeClr val="accent1"/>
          </a:solidFill>
        </p:spPr>
        <p:txBody>
          <a:bodyPr wrap="square" rtlCol="0">
            <a:spAutoFit/>
          </a:bodyPr>
          <a:lstStyle/>
          <a:p>
            <a:r>
              <a:rPr lang="hr-HR" sz="1050" dirty="0" smtClean="0">
                <a:solidFill>
                  <a:schemeClr val="bg1"/>
                </a:solidFill>
                <a:latin typeface="Arial" panose="020B0604020202020204" pitchFamily="34" charset="0"/>
                <a:cs typeface="Arial" panose="020B0604020202020204" pitchFamily="34" charset="0"/>
              </a:rPr>
              <a:t>- Il caffè arriva in Europa nel XVII sec. dal mondo arabico con il risveglio del pensiero scientifico e l’inizio della rivoluzione scientifica</a:t>
            </a:r>
            <a:endParaRPr lang="hr-HR" sz="105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7106507" y="2898138"/>
            <a:ext cx="2595716" cy="900246"/>
          </a:xfrm>
          <a:prstGeom prst="rect">
            <a:avLst/>
          </a:prstGeom>
          <a:solidFill>
            <a:schemeClr val="accent1"/>
          </a:solidFill>
        </p:spPr>
        <p:txBody>
          <a:bodyPr wrap="square" rtlCol="0">
            <a:spAutoFit/>
          </a:bodyPr>
          <a:lstStyle/>
          <a:p>
            <a:r>
              <a:rPr lang="hr-HR" sz="1050" dirty="0" smtClean="0">
                <a:solidFill>
                  <a:schemeClr val="bg1"/>
                </a:solidFill>
              </a:rPr>
              <a:t>- </a:t>
            </a:r>
            <a:r>
              <a:rPr lang="hr-HR" sz="1050" dirty="0" smtClean="0">
                <a:solidFill>
                  <a:schemeClr val="bg1"/>
                </a:solidFill>
                <a:latin typeface="Arial" panose="020B0604020202020204" pitchFamily="34" charset="0"/>
                <a:cs typeface="Arial" panose="020B0604020202020204" pitchFamily="34" charset="0"/>
              </a:rPr>
              <a:t>Le prime caffetterie si aprono nel mondo islamico (Egitto, Palestina, Arabia Saudita...) all’inizio del Cinquecento dopodiché velocemente si diffondono per tutta l’Europa </a:t>
            </a:r>
            <a:endParaRPr lang="hr-HR" sz="105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106507" y="4274369"/>
            <a:ext cx="2595716" cy="900246"/>
          </a:xfrm>
          <a:prstGeom prst="rect">
            <a:avLst/>
          </a:prstGeom>
          <a:solidFill>
            <a:schemeClr val="accent1"/>
          </a:solidFill>
        </p:spPr>
        <p:txBody>
          <a:bodyPr wrap="square" rtlCol="0">
            <a:spAutoFit/>
          </a:bodyPr>
          <a:lstStyle/>
          <a:p>
            <a:r>
              <a:rPr lang="hr-HR" sz="1050" dirty="0" smtClean="0">
                <a:solidFill>
                  <a:schemeClr val="bg1"/>
                </a:solidFill>
                <a:latin typeface="Arial" panose="020B0604020202020204" pitchFamily="34" charset="0"/>
                <a:cs typeface="Arial" panose="020B0604020202020204" pitchFamily="34" charset="0"/>
              </a:rPr>
              <a:t>Nel 1675 il re Karlo II° emanò un Proclama con cui vietava le caffetterie dove vedeva il potenziale pericolo politico che provocò un’ondata di proteste</a:t>
            </a:r>
            <a:endParaRPr lang="hr-HR" sz="105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7106507" y="5674171"/>
            <a:ext cx="1297858" cy="415498"/>
          </a:xfrm>
          <a:prstGeom prst="rect">
            <a:avLst/>
          </a:prstGeom>
          <a:solidFill>
            <a:schemeClr val="accent1"/>
          </a:solidFill>
        </p:spPr>
        <p:txBody>
          <a:bodyPr wrap="square" rtlCol="0">
            <a:spAutoFit/>
          </a:bodyPr>
          <a:lstStyle/>
          <a:p>
            <a:r>
              <a:rPr lang="hr-HR" sz="1050" dirty="0" smtClean="0">
                <a:solidFill>
                  <a:schemeClr val="bg1"/>
                </a:solidFill>
                <a:latin typeface="Arial" panose="020B0604020202020204" pitchFamily="34" charset="0"/>
                <a:cs typeface="Arial" panose="020B0604020202020204" pitchFamily="34" charset="0"/>
              </a:rPr>
              <a:t>J.S.Bach dedica al caffè </a:t>
            </a:r>
            <a:r>
              <a:rPr lang="hr-HR" sz="1050" i="1" dirty="0" smtClean="0">
                <a:solidFill>
                  <a:schemeClr val="bg1"/>
                </a:solidFill>
                <a:latin typeface="Arial" panose="020B0604020202020204" pitchFamily="34" charset="0"/>
                <a:cs typeface="Arial" panose="020B0604020202020204" pitchFamily="34" charset="0"/>
              </a:rPr>
              <a:t>Kaffekantate</a:t>
            </a:r>
            <a:endParaRPr lang="hr-HR" sz="1050" i="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7460" y="5373601"/>
            <a:ext cx="1274757" cy="1274757"/>
          </a:xfrm>
          <a:prstGeom prst="rect">
            <a:avLst/>
          </a:prstGeom>
        </p:spPr>
      </p:pic>
    </p:spTree>
    <p:extLst>
      <p:ext uri="{BB962C8B-B14F-4D97-AF65-F5344CB8AC3E}">
        <p14:creationId xmlns:p14="http://schemas.microsoft.com/office/powerpoint/2010/main" val="3218315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Brochure">
      <a:dk1>
        <a:sysClr val="windowText" lastClr="000000"/>
      </a:dk1>
      <a:lt1>
        <a:sysClr val="window" lastClr="FFFFFF"/>
      </a:lt1>
      <a:dk2>
        <a:srgbClr val="323232"/>
      </a:dk2>
      <a:lt2>
        <a:srgbClr val="E6E6E6"/>
      </a:lt2>
      <a:accent1>
        <a:srgbClr val="74CBC8"/>
      </a:accent1>
      <a:accent2>
        <a:srgbClr val="EDC765"/>
      </a:accent2>
      <a:accent3>
        <a:srgbClr val="8AC867"/>
      </a:accent3>
      <a:accent4>
        <a:srgbClr val="F0924C"/>
      </a:accent4>
      <a:accent5>
        <a:srgbClr val="907CB3"/>
      </a:accent5>
      <a:accent6>
        <a:srgbClr val="E87C8D"/>
      </a:accent6>
      <a:hlink>
        <a:srgbClr val="74CBC8"/>
      </a:hlink>
      <a:folHlink>
        <a:srgbClr val="907CB3"/>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
      <a:dk1>
        <a:sysClr val="windowText" lastClr="000000"/>
      </a:dk1>
      <a:lt1>
        <a:sysClr val="window" lastClr="FFFFFF"/>
      </a:lt1>
      <a:dk2>
        <a:srgbClr val="323232"/>
      </a:dk2>
      <a:lt2>
        <a:srgbClr val="E6E6E6"/>
      </a:lt2>
      <a:accent1>
        <a:srgbClr val="74CBC8"/>
      </a:accent1>
      <a:accent2>
        <a:srgbClr val="EDC765"/>
      </a:accent2>
      <a:accent3>
        <a:srgbClr val="8AC867"/>
      </a:accent3>
      <a:accent4>
        <a:srgbClr val="F0924C"/>
      </a:accent4>
      <a:accent5>
        <a:srgbClr val="907CB3"/>
      </a:accent5>
      <a:accent6>
        <a:srgbClr val="E87C8D"/>
      </a:accent6>
      <a:hlink>
        <a:srgbClr val="74CBC8"/>
      </a:hlink>
      <a:folHlink>
        <a:srgbClr val="907CB3"/>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292</TotalTime>
  <Words>590</Words>
  <Application>Microsoft Office PowerPoint</Application>
  <PresentationFormat>Custom</PresentationFormat>
  <Paragraphs>37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Baskerville Old Face</vt:lpstr>
      <vt:lpstr>Calibri</vt:lpstr>
      <vt:lpstr>Corbel</vt:lpstr>
      <vt:lpstr>Verdana</vt:lpstr>
      <vt:lpstr>Wingdings</vt:lpstr>
      <vt:lpstr>Banded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PC1</dc:creator>
  <cp:lastModifiedBy>Elda Pliško Horvat</cp:lastModifiedBy>
  <cp:revision>47</cp:revision>
  <cp:lastPrinted>2023-04-03T07:01:19Z</cp:lastPrinted>
  <dcterms:created xsi:type="dcterms:W3CDTF">2013-12-03T00:42:14Z</dcterms:created>
  <dcterms:modified xsi:type="dcterms:W3CDTF">2023-04-05T07:33:18Z</dcterms:modified>
</cp:coreProperties>
</file>